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4"/>
    <p:sldMasterId id="2147483668" r:id="rId5"/>
  </p:sldMasterIdLst>
  <p:notesMasterIdLst>
    <p:notesMasterId r:id="rId14"/>
  </p:notesMasterIdLst>
  <p:handoutMasterIdLst>
    <p:handoutMasterId r:id="rId15"/>
  </p:handoutMasterIdLst>
  <p:sldIdLst>
    <p:sldId id="519" r:id="rId6"/>
    <p:sldId id="517" r:id="rId7"/>
    <p:sldId id="533" r:id="rId8"/>
    <p:sldId id="528" r:id="rId9"/>
    <p:sldId id="527" r:id="rId10"/>
    <p:sldId id="534" r:id="rId11"/>
    <p:sldId id="535" r:id="rId12"/>
    <p:sldId id="467" r:id="rId1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Allan GALLOWAY" initials="JA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560" autoAdjust="0"/>
  </p:normalViewPr>
  <p:slideViewPr>
    <p:cSldViewPr>
      <p:cViewPr>
        <p:scale>
          <a:sx n="86" d="100"/>
          <a:sy n="86" d="100"/>
        </p:scale>
        <p:origin x="-48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562DB0-93AF-480D-BF4F-0AD299186FA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0B3534A5-99B6-47E7-8E6E-FA7011366A37}">
      <dgm:prSet phldrT="[Text]"/>
      <dgm:spPr/>
      <dgm:t>
        <a:bodyPr/>
        <a:lstStyle/>
        <a:p>
          <a:r>
            <a:rPr lang="en-GB" dirty="0" smtClean="0"/>
            <a:t>- Airfields</a:t>
          </a:r>
        </a:p>
        <a:p>
          <a:r>
            <a:rPr lang="en-GB" dirty="0" smtClean="0"/>
            <a:t>- Harbours</a:t>
          </a:r>
        </a:p>
        <a:p>
          <a:r>
            <a:rPr lang="en-GB" dirty="0" smtClean="0"/>
            <a:t>- Roads</a:t>
          </a:r>
        </a:p>
        <a:p>
          <a:r>
            <a:rPr lang="en-GB" dirty="0" smtClean="0"/>
            <a:t>- Warehouses</a:t>
          </a:r>
        </a:p>
      </dgm:t>
    </dgm:pt>
    <dgm:pt modelId="{8EA2F73F-70C6-47FE-94BD-D2DFD46FDD7C}" type="parTrans" cxnId="{6C9AB52F-8BAA-4747-818F-3DEA953BB4A9}">
      <dgm:prSet/>
      <dgm:spPr/>
      <dgm:t>
        <a:bodyPr/>
        <a:lstStyle/>
        <a:p>
          <a:endParaRPr lang="en-GB"/>
        </a:p>
      </dgm:t>
    </dgm:pt>
    <dgm:pt modelId="{3353E3AC-EBFB-4678-AB8F-2B610ADBD3EB}" type="sibTrans" cxnId="{6C9AB52F-8BAA-4747-818F-3DEA953BB4A9}">
      <dgm:prSet/>
      <dgm:spPr/>
      <dgm:t>
        <a:bodyPr/>
        <a:lstStyle/>
        <a:p>
          <a:endParaRPr lang="en-GB"/>
        </a:p>
      </dgm:t>
    </dgm:pt>
    <dgm:pt modelId="{EF309141-6A69-4043-A3B4-7A22CE4A955E}">
      <dgm:prSet phldrT="[Text]"/>
      <dgm:spPr/>
      <dgm:t>
        <a:bodyPr/>
        <a:lstStyle/>
        <a:p>
          <a:r>
            <a:rPr lang="en-GB" dirty="0" smtClean="0"/>
            <a:t>- Warehouses</a:t>
          </a:r>
        </a:p>
        <a:p>
          <a:r>
            <a:rPr lang="en-GB" dirty="0" smtClean="0"/>
            <a:t>- Distribution centres</a:t>
          </a:r>
        </a:p>
        <a:p>
          <a:r>
            <a:rPr lang="en-GB" dirty="0" smtClean="0"/>
            <a:t>-Markets</a:t>
          </a:r>
          <a:endParaRPr lang="en-GB" dirty="0"/>
        </a:p>
      </dgm:t>
    </dgm:pt>
    <dgm:pt modelId="{15EA2342-400C-41E8-94AB-B23A953AF7C4}" type="parTrans" cxnId="{B507CD99-5387-481A-A0BE-67E16B03E451}">
      <dgm:prSet/>
      <dgm:spPr/>
      <dgm:t>
        <a:bodyPr/>
        <a:lstStyle/>
        <a:p>
          <a:endParaRPr lang="en-GB"/>
        </a:p>
      </dgm:t>
    </dgm:pt>
    <dgm:pt modelId="{2E686FC6-C9B3-4F41-8ECC-61EB1AC3CD0D}" type="sibTrans" cxnId="{B507CD99-5387-481A-A0BE-67E16B03E451}">
      <dgm:prSet/>
      <dgm:spPr/>
      <dgm:t>
        <a:bodyPr/>
        <a:lstStyle/>
        <a:p>
          <a:endParaRPr lang="en-GB"/>
        </a:p>
      </dgm:t>
    </dgm:pt>
    <dgm:pt modelId="{E14CE879-C123-476E-B3A0-5973E606CCA1}">
      <dgm:prSet phldrT="[Text]"/>
      <dgm:spPr/>
      <dgm:t>
        <a:bodyPr/>
        <a:lstStyle/>
        <a:p>
          <a:r>
            <a:rPr lang="en-GB" dirty="0" smtClean="0"/>
            <a:t>- Shelters</a:t>
          </a:r>
        </a:p>
      </dgm:t>
    </dgm:pt>
    <dgm:pt modelId="{21B2605D-C1F9-47FB-9390-5986E4EC19D7}" type="parTrans" cxnId="{A30DF930-3A70-4E06-82AD-12ADBC704F52}">
      <dgm:prSet/>
      <dgm:spPr/>
      <dgm:t>
        <a:bodyPr/>
        <a:lstStyle/>
        <a:p>
          <a:endParaRPr lang="en-GB"/>
        </a:p>
      </dgm:t>
    </dgm:pt>
    <dgm:pt modelId="{8A5642F1-7917-479A-B36E-E13F19C8D01F}" type="sibTrans" cxnId="{A30DF930-3A70-4E06-82AD-12ADBC704F52}">
      <dgm:prSet/>
      <dgm:spPr/>
      <dgm:t>
        <a:bodyPr/>
        <a:lstStyle/>
        <a:p>
          <a:endParaRPr lang="en-GB"/>
        </a:p>
      </dgm:t>
    </dgm:pt>
    <dgm:pt modelId="{7DF9A9D0-192A-43C1-94CB-C2735B27CB82}">
      <dgm:prSet phldrT="[Text]"/>
      <dgm:spPr/>
      <dgm:t>
        <a:bodyPr/>
        <a:lstStyle/>
        <a:p>
          <a:r>
            <a:rPr lang="en-GB" dirty="0" smtClean="0"/>
            <a:t>- Water</a:t>
          </a:r>
        </a:p>
        <a:p>
          <a:r>
            <a:rPr lang="en-GB" dirty="0" smtClean="0"/>
            <a:t>- Sanitation</a:t>
          </a:r>
        </a:p>
        <a:p>
          <a:r>
            <a:rPr lang="en-GB" dirty="0" smtClean="0"/>
            <a:t>- Power</a:t>
          </a:r>
        </a:p>
        <a:p>
          <a:r>
            <a:rPr lang="en-GB" dirty="0" smtClean="0"/>
            <a:t>- Drainage</a:t>
          </a:r>
          <a:endParaRPr lang="en-GB" dirty="0"/>
        </a:p>
      </dgm:t>
    </dgm:pt>
    <dgm:pt modelId="{8A903E67-104B-4CA2-A6D2-5B199DD93186}" type="parTrans" cxnId="{5B180C2C-FC75-44F1-B2E7-D73D8E825017}">
      <dgm:prSet/>
      <dgm:spPr/>
      <dgm:t>
        <a:bodyPr/>
        <a:lstStyle/>
        <a:p>
          <a:endParaRPr lang="en-GB"/>
        </a:p>
      </dgm:t>
    </dgm:pt>
    <dgm:pt modelId="{9E680149-2548-4AD6-9A05-880495DE5F90}" type="sibTrans" cxnId="{5B180C2C-FC75-44F1-B2E7-D73D8E825017}">
      <dgm:prSet/>
      <dgm:spPr/>
      <dgm:t>
        <a:bodyPr/>
        <a:lstStyle/>
        <a:p>
          <a:endParaRPr lang="en-GB"/>
        </a:p>
      </dgm:t>
    </dgm:pt>
    <dgm:pt modelId="{A583D37C-AFD5-46B0-BBC6-A45FB6B1B273}">
      <dgm:prSet phldrT="[Text]"/>
      <dgm:spPr/>
      <dgm:t>
        <a:bodyPr/>
        <a:lstStyle/>
        <a:p>
          <a:r>
            <a:rPr lang="en-GB" dirty="0" smtClean="0"/>
            <a:t>- Power</a:t>
          </a:r>
        </a:p>
        <a:p>
          <a:r>
            <a:rPr lang="en-GB" dirty="0" smtClean="0"/>
            <a:t>-  Telecoms </a:t>
          </a:r>
          <a:endParaRPr lang="en-GB" dirty="0"/>
        </a:p>
      </dgm:t>
    </dgm:pt>
    <dgm:pt modelId="{4D3CF507-7729-4E19-BC41-AF010D85418D}" type="parTrans" cxnId="{3560E8AC-0AA5-4A0A-9196-5DBC0658A3C7}">
      <dgm:prSet/>
      <dgm:spPr/>
      <dgm:t>
        <a:bodyPr/>
        <a:lstStyle/>
        <a:p>
          <a:endParaRPr lang="en-GB"/>
        </a:p>
      </dgm:t>
    </dgm:pt>
    <dgm:pt modelId="{C6F8B0C9-6BAE-4A14-9D27-7D04A53A43C0}" type="sibTrans" cxnId="{3560E8AC-0AA5-4A0A-9196-5DBC0658A3C7}">
      <dgm:prSet/>
      <dgm:spPr/>
      <dgm:t>
        <a:bodyPr/>
        <a:lstStyle/>
        <a:p>
          <a:endParaRPr lang="en-GB"/>
        </a:p>
      </dgm:t>
    </dgm:pt>
    <dgm:pt modelId="{1933696A-E6CA-4CE8-8EF8-907DDB29A440}">
      <dgm:prSet phldrT="[Text]"/>
      <dgm:spPr/>
      <dgm:t>
        <a:bodyPr/>
        <a:lstStyle/>
        <a:p>
          <a:r>
            <a:rPr lang="en-GB" dirty="0" smtClean="0"/>
            <a:t>- Roads</a:t>
          </a:r>
        </a:p>
        <a:p>
          <a:r>
            <a:rPr lang="en-GB" dirty="0" smtClean="0"/>
            <a:t>- Power</a:t>
          </a:r>
        </a:p>
        <a:p>
          <a:r>
            <a:rPr lang="en-GB" dirty="0" smtClean="0"/>
            <a:t>- Telecoms</a:t>
          </a:r>
        </a:p>
        <a:p>
          <a:r>
            <a:rPr lang="en-GB" dirty="0" smtClean="0"/>
            <a:t>- Water</a:t>
          </a:r>
        </a:p>
        <a:p>
          <a:r>
            <a:rPr lang="en-GB" dirty="0" smtClean="0"/>
            <a:t>- Sanitation</a:t>
          </a:r>
        </a:p>
        <a:p>
          <a:r>
            <a:rPr lang="en-GB" dirty="0" smtClean="0"/>
            <a:t>- Shelter</a:t>
          </a:r>
        </a:p>
        <a:p>
          <a:r>
            <a:rPr lang="en-GB" dirty="0" smtClean="0"/>
            <a:t>- Hospitals</a:t>
          </a:r>
        </a:p>
        <a:p>
          <a:r>
            <a:rPr lang="en-GB" dirty="0" smtClean="0"/>
            <a:t>- Schools</a:t>
          </a:r>
          <a:endParaRPr lang="en-GB" dirty="0"/>
        </a:p>
      </dgm:t>
    </dgm:pt>
    <dgm:pt modelId="{00C0EA95-E61A-499A-9168-DE0452AC4BD7}" type="parTrans" cxnId="{93B1E527-6D9B-4F9D-B342-36486DAED7B5}">
      <dgm:prSet/>
      <dgm:spPr/>
      <dgm:t>
        <a:bodyPr/>
        <a:lstStyle/>
        <a:p>
          <a:endParaRPr lang="en-GB"/>
        </a:p>
      </dgm:t>
    </dgm:pt>
    <dgm:pt modelId="{2846557C-BD18-4878-8E16-403B850906F2}" type="sibTrans" cxnId="{93B1E527-6D9B-4F9D-B342-36486DAED7B5}">
      <dgm:prSet/>
      <dgm:spPr/>
      <dgm:t>
        <a:bodyPr/>
        <a:lstStyle/>
        <a:p>
          <a:endParaRPr lang="en-GB"/>
        </a:p>
      </dgm:t>
    </dgm:pt>
    <dgm:pt modelId="{E22D48DF-49AC-4525-9E2E-1C7BDB481EED}">
      <dgm:prSet phldrT="[Text]"/>
      <dgm:spPr/>
      <dgm:t>
        <a:bodyPr/>
        <a:lstStyle/>
        <a:p>
          <a:r>
            <a:rPr lang="en-GB" dirty="0" smtClean="0"/>
            <a:t>- Schools</a:t>
          </a:r>
        </a:p>
        <a:p>
          <a:r>
            <a:rPr lang="en-GB" dirty="0" smtClean="0"/>
            <a:t>- Power</a:t>
          </a:r>
          <a:endParaRPr lang="en-GB" dirty="0"/>
        </a:p>
      </dgm:t>
    </dgm:pt>
    <dgm:pt modelId="{EA25B47D-02BA-4A50-8D9C-D6A4B7999A0D}" type="parTrans" cxnId="{26660FE6-4243-459E-A119-CA76DF842533}">
      <dgm:prSet/>
      <dgm:spPr/>
      <dgm:t>
        <a:bodyPr/>
        <a:lstStyle/>
        <a:p>
          <a:endParaRPr lang="en-GB"/>
        </a:p>
      </dgm:t>
    </dgm:pt>
    <dgm:pt modelId="{F974CF37-CD77-4AEE-BA90-62A3123F89E2}" type="sibTrans" cxnId="{26660FE6-4243-459E-A119-CA76DF842533}">
      <dgm:prSet/>
      <dgm:spPr/>
      <dgm:t>
        <a:bodyPr/>
        <a:lstStyle/>
        <a:p>
          <a:endParaRPr lang="en-GB"/>
        </a:p>
      </dgm:t>
    </dgm:pt>
    <dgm:pt modelId="{D451233C-ABCE-4777-B744-5846D8E2CD19}">
      <dgm:prSet phldrT="[Text]"/>
      <dgm:spPr/>
      <dgm:t>
        <a:bodyPr/>
        <a:lstStyle/>
        <a:p>
          <a:r>
            <a:rPr lang="en-GB" dirty="0" smtClean="0"/>
            <a:t>- Roads</a:t>
          </a:r>
        </a:p>
        <a:p>
          <a:r>
            <a:rPr lang="en-GB" dirty="0" smtClean="0"/>
            <a:t>- Power</a:t>
          </a:r>
        </a:p>
        <a:p>
          <a:r>
            <a:rPr lang="en-GB" dirty="0" smtClean="0"/>
            <a:t>- Warehouses </a:t>
          </a:r>
          <a:endParaRPr lang="en-GB" dirty="0"/>
        </a:p>
      </dgm:t>
    </dgm:pt>
    <dgm:pt modelId="{83D5D60F-086A-4AD7-8F2D-1C47C3E7015F}" type="parTrans" cxnId="{20B4F37F-5C86-4886-8E9E-126E151541CB}">
      <dgm:prSet/>
      <dgm:spPr/>
      <dgm:t>
        <a:bodyPr/>
        <a:lstStyle/>
        <a:p>
          <a:endParaRPr lang="en-GB"/>
        </a:p>
      </dgm:t>
    </dgm:pt>
    <dgm:pt modelId="{BA28D675-41BB-42E7-994C-48F41EBEDBBE}" type="sibTrans" cxnId="{20B4F37F-5C86-4886-8E9E-126E151541CB}">
      <dgm:prSet/>
      <dgm:spPr/>
      <dgm:t>
        <a:bodyPr/>
        <a:lstStyle/>
        <a:p>
          <a:endParaRPr lang="en-GB"/>
        </a:p>
      </dgm:t>
    </dgm:pt>
    <dgm:pt modelId="{AD19E1AA-188C-4723-9F53-907654889622}">
      <dgm:prSet phldrT="[Text]"/>
      <dgm:spPr/>
      <dgm:t>
        <a:bodyPr/>
        <a:lstStyle/>
        <a:p>
          <a:r>
            <a:rPr lang="en-GB" dirty="0" smtClean="0"/>
            <a:t>- Shelter</a:t>
          </a:r>
        </a:p>
        <a:p>
          <a:r>
            <a:rPr lang="en-GB" dirty="0" smtClean="0"/>
            <a:t>- Telecoms</a:t>
          </a:r>
        </a:p>
        <a:p>
          <a:r>
            <a:rPr lang="en-GB" dirty="0" smtClean="0"/>
            <a:t>- Roads</a:t>
          </a:r>
        </a:p>
        <a:p>
          <a:endParaRPr lang="en-GB" dirty="0"/>
        </a:p>
      </dgm:t>
    </dgm:pt>
    <dgm:pt modelId="{89637DDF-01F6-45F6-9EA6-2ABA84FB2F09}" type="parTrans" cxnId="{7F2463ED-B18D-429F-BBD7-6FB05EC706E0}">
      <dgm:prSet/>
      <dgm:spPr/>
      <dgm:t>
        <a:bodyPr/>
        <a:lstStyle/>
        <a:p>
          <a:endParaRPr lang="en-GB"/>
        </a:p>
      </dgm:t>
    </dgm:pt>
    <dgm:pt modelId="{64B97C22-28A9-4922-866E-91F36BEFFCB2}" type="sibTrans" cxnId="{7F2463ED-B18D-429F-BBD7-6FB05EC706E0}">
      <dgm:prSet/>
      <dgm:spPr/>
      <dgm:t>
        <a:bodyPr/>
        <a:lstStyle/>
        <a:p>
          <a:endParaRPr lang="en-GB"/>
        </a:p>
      </dgm:t>
    </dgm:pt>
    <dgm:pt modelId="{7A86A6C6-E091-4C52-82F7-0863C3337904}">
      <dgm:prSet phldrT="[Text]"/>
      <dgm:spPr/>
      <dgm:t>
        <a:bodyPr/>
        <a:lstStyle/>
        <a:p>
          <a:r>
            <a:rPr lang="en-GB" dirty="0" smtClean="0"/>
            <a:t>- Shelter</a:t>
          </a:r>
        </a:p>
        <a:p>
          <a:r>
            <a:rPr lang="en-GB" dirty="0" smtClean="0"/>
            <a:t>- Power</a:t>
          </a:r>
        </a:p>
        <a:p>
          <a:r>
            <a:rPr lang="en-GB" dirty="0" smtClean="0"/>
            <a:t>- Water</a:t>
          </a:r>
        </a:p>
        <a:p>
          <a:r>
            <a:rPr lang="en-GB" dirty="0" smtClean="0"/>
            <a:t>- Sanitation</a:t>
          </a:r>
        </a:p>
        <a:p>
          <a:r>
            <a:rPr lang="en-GB" dirty="0" smtClean="0"/>
            <a:t>- Drainage</a:t>
          </a:r>
        </a:p>
        <a:p>
          <a:r>
            <a:rPr lang="en-GB" dirty="0" smtClean="0"/>
            <a:t>- Solid Waste </a:t>
          </a:r>
          <a:endParaRPr lang="en-GB" dirty="0"/>
        </a:p>
      </dgm:t>
    </dgm:pt>
    <dgm:pt modelId="{111B54A8-168F-4874-882A-9CD2A91CA663}" type="parTrans" cxnId="{AB303213-71D5-4FFE-83DC-AFE0FA928E2B}">
      <dgm:prSet/>
      <dgm:spPr/>
      <dgm:t>
        <a:bodyPr/>
        <a:lstStyle/>
        <a:p>
          <a:endParaRPr lang="en-GB"/>
        </a:p>
      </dgm:t>
    </dgm:pt>
    <dgm:pt modelId="{7472EFBC-5FE0-4149-B14F-2781C2E29E54}" type="sibTrans" cxnId="{AB303213-71D5-4FFE-83DC-AFE0FA928E2B}">
      <dgm:prSet/>
      <dgm:spPr/>
      <dgm:t>
        <a:bodyPr/>
        <a:lstStyle/>
        <a:p>
          <a:endParaRPr lang="en-GB"/>
        </a:p>
      </dgm:t>
    </dgm:pt>
    <dgm:pt modelId="{8E660078-A29A-469F-BC27-80F21E5174C8}">
      <dgm:prSet phldrT="[Text]"/>
      <dgm:spPr/>
      <dgm:t>
        <a:bodyPr/>
        <a:lstStyle/>
        <a:p>
          <a:r>
            <a:rPr lang="en-GB" dirty="0" smtClean="0"/>
            <a:t>- Hospitals</a:t>
          </a:r>
        </a:p>
        <a:p>
          <a:r>
            <a:rPr lang="en-GB" dirty="0" smtClean="0"/>
            <a:t>- Health Clinics</a:t>
          </a:r>
        </a:p>
        <a:p>
          <a:r>
            <a:rPr lang="en-GB" dirty="0" smtClean="0"/>
            <a:t>- Power</a:t>
          </a:r>
          <a:endParaRPr lang="en-GB" dirty="0"/>
        </a:p>
      </dgm:t>
    </dgm:pt>
    <dgm:pt modelId="{7CDB121F-08E8-4193-ADCA-41296AA0FF42}" type="parTrans" cxnId="{7CA734B7-5D05-43FB-B040-244F1C50DD7B}">
      <dgm:prSet/>
      <dgm:spPr/>
      <dgm:t>
        <a:bodyPr/>
        <a:lstStyle/>
        <a:p>
          <a:endParaRPr lang="en-GB"/>
        </a:p>
      </dgm:t>
    </dgm:pt>
    <dgm:pt modelId="{EB440389-E725-41CF-8AD4-A45DCF0C2DD7}" type="sibTrans" cxnId="{7CA734B7-5D05-43FB-B040-244F1C50DD7B}">
      <dgm:prSet/>
      <dgm:spPr/>
      <dgm:t>
        <a:bodyPr/>
        <a:lstStyle/>
        <a:p>
          <a:endParaRPr lang="en-GB"/>
        </a:p>
      </dgm:t>
    </dgm:pt>
    <dgm:pt modelId="{3E7280ED-BA7B-4254-B29C-B3A0C323BC95}" type="pres">
      <dgm:prSet presAssocID="{C7562DB0-93AF-480D-BF4F-0AD299186FA4}" presName="Name0" presStyleCnt="0">
        <dgm:presLayoutVars>
          <dgm:dir/>
          <dgm:resizeHandles val="exact"/>
        </dgm:presLayoutVars>
      </dgm:prSet>
      <dgm:spPr/>
    </dgm:pt>
    <dgm:pt modelId="{A4AE076E-4EFD-49D2-AF46-FC52A6CE2C14}" type="pres">
      <dgm:prSet presAssocID="{C7562DB0-93AF-480D-BF4F-0AD299186FA4}" presName="fgShape" presStyleLbl="fgShp" presStyleIdx="0" presStyleCnt="1" custLinFactNeighborX="71" custLinFactNeighborY="-13591"/>
      <dgm:spPr/>
    </dgm:pt>
    <dgm:pt modelId="{17E22759-C5BF-4CC2-BC6A-4D9DED7E6F49}" type="pres">
      <dgm:prSet presAssocID="{C7562DB0-93AF-480D-BF4F-0AD299186FA4}" presName="linComp" presStyleCnt="0"/>
      <dgm:spPr/>
    </dgm:pt>
    <dgm:pt modelId="{6EDB751C-B302-4073-9923-A215246E554A}" type="pres">
      <dgm:prSet presAssocID="{0B3534A5-99B6-47E7-8E6E-FA7011366A37}" presName="compNode" presStyleCnt="0"/>
      <dgm:spPr/>
    </dgm:pt>
    <dgm:pt modelId="{6038E25E-B394-47D1-BA0E-A8DA90A3B9D8}" type="pres">
      <dgm:prSet presAssocID="{0B3534A5-99B6-47E7-8E6E-FA7011366A37}" presName="bkgdShape" presStyleLbl="node1" presStyleIdx="0" presStyleCnt="11"/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5F64BD2A-5FEE-457E-9D42-C2DD4FF11CBF}" type="pres">
      <dgm:prSet presAssocID="{0B3534A5-99B6-47E7-8E6E-FA7011366A37}" presName="nodeTx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F13BA2-326D-487D-98DC-47746B12E400}" type="pres">
      <dgm:prSet presAssocID="{0B3534A5-99B6-47E7-8E6E-FA7011366A37}" presName="invisiNode" presStyleLbl="node1" presStyleIdx="0" presStyleCnt="11"/>
      <dgm:spPr/>
    </dgm:pt>
    <dgm:pt modelId="{B2B860AA-23EE-4676-A1C8-F6D6A5DE9E42}" type="pres">
      <dgm:prSet presAssocID="{0B3534A5-99B6-47E7-8E6E-FA7011366A37}" presName="imagNode" presStyleLbl="fgImgPlace1" presStyleIdx="0" presStyleCnt="11" custScaleY="5551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73EF6A7F-0E4F-47BA-A911-F03B79F37E02}" type="pres">
      <dgm:prSet presAssocID="{3353E3AC-EBFB-4678-AB8F-2B610ADBD3EB}" presName="sibTrans" presStyleLbl="sibTrans2D1" presStyleIdx="0" presStyleCnt="0"/>
      <dgm:spPr/>
      <dgm:t>
        <a:bodyPr/>
        <a:lstStyle/>
        <a:p>
          <a:endParaRPr lang="en-GB"/>
        </a:p>
      </dgm:t>
    </dgm:pt>
    <dgm:pt modelId="{DF9D1ED7-60DA-4AC2-9CED-68FA548A7843}" type="pres">
      <dgm:prSet presAssocID="{EF309141-6A69-4043-A3B4-7A22CE4A955E}" presName="compNode" presStyleCnt="0"/>
      <dgm:spPr/>
    </dgm:pt>
    <dgm:pt modelId="{D05E8752-E15C-49B1-A7B2-7EC5B981BB0B}" type="pres">
      <dgm:prSet presAssocID="{EF309141-6A69-4043-A3B4-7A22CE4A955E}" presName="bkgdShape" presStyleLbl="node1" presStyleIdx="1" presStyleCnt="11"/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96448F8B-208E-4462-8D77-394A179E389C}" type="pres">
      <dgm:prSet presAssocID="{EF309141-6A69-4043-A3B4-7A22CE4A955E}" presName="nodeTx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C04DAF-E61A-4699-899F-E5B6E6C4904B}" type="pres">
      <dgm:prSet presAssocID="{EF309141-6A69-4043-A3B4-7A22CE4A955E}" presName="invisiNode" presStyleLbl="node1" presStyleIdx="1" presStyleCnt="11"/>
      <dgm:spPr/>
    </dgm:pt>
    <dgm:pt modelId="{BD7A563C-70D6-47E7-A5D0-230537ADF010}" type="pres">
      <dgm:prSet presAssocID="{EF309141-6A69-4043-A3B4-7A22CE4A955E}" presName="imagNode" presStyleLbl="fgImgPlace1" presStyleIdx="1" presStyleCnt="11" custScaleY="5551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73745345-12C8-4319-9289-A76BAA229A62}" type="pres">
      <dgm:prSet presAssocID="{2E686FC6-C9B3-4F41-8ECC-61EB1AC3CD0D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897CF68-4FA0-455B-B79C-1A5DBE4FEA8B}" type="pres">
      <dgm:prSet presAssocID="{E14CE879-C123-476E-B3A0-5973E606CCA1}" presName="compNode" presStyleCnt="0"/>
      <dgm:spPr/>
    </dgm:pt>
    <dgm:pt modelId="{7EB1B6DF-8331-4963-AD91-E05537AB56DA}" type="pres">
      <dgm:prSet presAssocID="{E14CE879-C123-476E-B3A0-5973E606CCA1}" presName="bkgdShape" presStyleLbl="node1" presStyleIdx="2" presStyleCnt="11"/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313FE84D-76B9-4456-990A-1A77EA758DD2}" type="pres">
      <dgm:prSet presAssocID="{E14CE879-C123-476E-B3A0-5973E606CCA1}" presName="nodeTx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805015-04F6-4C49-979B-FEE966B0BB84}" type="pres">
      <dgm:prSet presAssocID="{E14CE879-C123-476E-B3A0-5973E606CCA1}" presName="invisiNode" presStyleLbl="node1" presStyleIdx="2" presStyleCnt="11"/>
      <dgm:spPr/>
    </dgm:pt>
    <dgm:pt modelId="{EDFF50EB-E9CE-46DE-98EB-F2B5F16F1131}" type="pres">
      <dgm:prSet presAssocID="{E14CE879-C123-476E-B3A0-5973E606CCA1}" presName="imagNode" presStyleLbl="fgImgPlace1" presStyleIdx="2" presStyleCnt="11" custScaleY="5551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D4BD01B6-9550-45F6-A254-77FA09767BB2}" type="pres">
      <dgm:prSet presAssocID="{8A5642F1-7917-479A-B36E-E13F19C8D01F}" presName="sibTrans" presStyleLbl="sibTrans2D1" presStyleIdx="0" presStyleCnt="0"/>
      <dgm:spPr/>
      <dgm:t>
        <a:bodyPr/>
        <a:lstStyle/>
        <a:p>
          <a:endParaRPr lang="en-GB"/>
        </a:p>
      </dgm:t>
    </dgm:pt>
    <dgm:pt modelId="{C0A022BF-4898-4B97-902D-D16CBEACEC6B}" type="pres">
      <dgm:prSet presAssocID="{7A86A6C6-E091-4C52-82F7-0863C3337904}" presName="compNode" presStyleCnt="0"/>
      <dgm:spPr/>
    </dgm:pt>
    <dgm:pt modelId="{E5D13962-C0F5-4C1A-B12A-01837E6C4887}" type="pres">
      <dgm:prSet presAssocID="{7A86A6C6-E091-4C52-82F7-0863C3337904}" presName="bkgdShape" presStyleLbl="node1" presStyleIdx="3" presStyleCnt="11"/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290072B2-3FD1-40FA-879B-23EE420FD898}" type="pres">
      <dgm:prSet presAssocID="{7A86A6C6-E091-4C52-82F7-0863C3337904}" presName="nodeTx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EFB669-51E1-4CD0-9768-084A532F0E1F}" type="pres">
      <dgm:prSet presAssocID="{7A86A6C6-E091-4C52-82F7-0863C3337904}" presName="invisiNode" presStyleLbl="node1" presStyleIdx="3" presStyleCnt="11"/>
      <dgm:spPr/>
    </dgm:pt>
    <dgm:pt modelId="{72C3E9E1-8A5D-4AA2-9105-EE6F8B471690}" type="pres">
      <dgm:prSet presAssocID="{7A86A6C6-E091-4C52-82F7-0863C3337904}" presName="imagNode" presStyleLbl="fgImgPlace1" presStyleIdx="3" presStyleCnt="11" custScaleY="5551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1FB890EE-B5D1-43F0-99C6-BEC3B86354D5}" type="pres">
      <dgm:prSet presAssocID="{7472EFBC-5FE0-4149-B14F-2781C2E29E54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5FE38B4-E718-401B-A9C1-9869E2CE9C7B}" type="pres">
      <dgm:prSet presAssocID="{8E660078-A29A-469F-BC27-80F21E5174C8}" presName="compNode" presStyleCnt="0"/>
      <dgm:spPr/>
    </dgm:pt>
    <dgm:pt modelId="{2AADA790-AC85-4F3B-88CE-817DEF06EE1C}" type="pres">
      <dgm:prSet presAssocID="{8E660078-A29A-469F-BC27-80F21E5174C8}" presName="bkgdShape" presStyleLbl="node1" presStyleIdx="4" presStyleCnt="11"/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457475EC-5A9F-4545-AFE7-AB2A853B258D}" type="pres">
      <dgm:prSet presAssocID="{8E660078-A29A-469F-BC27-80F21E5174C8}" presName="nodeTx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F44586-0FF9-4C12-94A9-8A3A5AB67598}" type="pres">
      <dgm:prSet presAssocID="{8E660078-A29A-469F-BC27-80F21E5174C8}" presName="invisiNode" presStyleLbl="node1" presStyleIdx="4" presStyleCnt="11"/>
      <dgm:spPr/>
    </dgm:pt>
    <dgm:pt modelId="{088E517E-3607-4098-BDE1-1ACC35A9B054}" type="pres">
      <dgm:prSet presAssocID="{8E660078-A29A-469F-BC27-80F21E5174C8}" presName="imagNode" presStyleLbl="fgImgPlace1" presStyleIdx="4" presStyleCnt="11" custScaleY="5551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ED63306C-89E2-4458-884E-86CAD9456D00}" type="pres">
      <dgm:prSet presAssocID="{EB440389-E725-41CF-8AD4-A45DCF0C2DD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4D631541-8846-4E71-AE98-23BA3BA4DAEC}" type="pres">
      <dgm:prSet presAssocID="{AD19E1AA-188C-4723-9F53-907654889622}" presName="compNode" presStyleCnt="0"/>
      <dgm:spPr/>
    </dgm:pt>
    <dgm:pt modelId="{0D5EF24D-26D4-4CB2-8A4B-973C87428309}" type="pres">
      <dgm:prSet presAssocID="{AD19E1AA-188C-4723-9F53-907654889622}" presName="bkgdShape" presStyleLbl="node1" presStyleIdx="5" presStyleCnt="11"/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1A92742F-499E-497E-8890-011EC03ECCEE}" type="pres">
      <dgm:prSet presAssocID="{AD19E1AA-188C-4723-9F53-907654889622}" presName="nodeTx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153720-F9FC-4786-AF00-2A591658052A}" type="pres">
      <dgm:prSet presAssocID="{AD19E1AA-188C-4723-9F53-907654889622}" presName="invisiNode" presStyleLbl="node1" presStyleIdx="5" presStyleCnt="11"/>
      <dgm:spPr/>
    </dgm:pt>
    <dgm:pt modelId="{6472726A-842E-4C5E-92B5-A003352B53A9}" type="pres">
      <dgm:prSet presAssocID="{AD19E1AA-188C-4723-9F53-907654889622}" presName="imagNode" presStyleLbl="fgImgPlace1" presStyleIdx="5" presStyleCnt="11" custScaleY="5551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BD53132F-C62A-49A3-B8DB-AFE6148A7EFF}" type="pres">
      <dgm:prSet presAssocID="{64B97C22-28A9-4922-866E-91F36BEFFCB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348E49E2-9E1F-462F-A190-53918D6DEF8F}" type="pres">
      <dgm:prSet presAssocID="{D451233C-ABCE-4777-B744-5846D8E2CD19}" presName="compNode" presStyleCnt="0"/>
      <dgm:spPr/>
    </dgm:pt>
    <dgm:pt modelId="{413B0251-A349-4C51-82DC-A9E206B82B9D}" type="pres">
      <dgm:prSet presAssocID="{D451233C-ABCE-4777-B744-5846D8E2CD19}" presName="bkgdShape" presStyleLbl="node1" presStyleIdx="6" presStyleCnt="11"/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15BB7B90-08B2-4AB0-B11C-D0E6B0A549AF}" type="pres">
      <dgm:prSet presAssocID="{D451233C-ABCE-4777-B744-5846D8E2CD19}" presName="nodeTx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C20F7B-E681-4BFC-AF26-A998B76B9B4C}" type="pres">
      <dgm:prSet presAssocID="{D451233C-ABCE-4777-B744-5846D8E2CD19}" presName="invisiNode" presStyleLbl="node1" presStyleIdx="6" presStyleCnt="11"/>
      <dgm:spPr/>
    </dgm:pt>
    <dgm:pt modelId="{AFAFDA71-D370-43CE-8A9B-04B3AD5A86F7}" type="pres">
      <dgm:prSet presAssocID="{D451233C-ABCE-4777-B744-5846D8E2CD19}" presName="imagNode" presStyleLbl="fgImgPlace1" presStyleIdx="6" presStyleCnt="11" custScaleY="5551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ED82D3D0-997A-4FC6-A57A-B30622043583}" type="pres">
      <dgm:prSet presAssocID="{BA28D675-41BB-42E7-994C-48F41EBEDBBE}" presName="sibTrans" presStyleLbl="sibTrans2D1" presStyleIdx="0" presStyleCnt="0"/>
      <dgm:spPr/>
      <dgm:t>
        <a:bodyPr/>
        <a:lstStyle/>
        <a:p>
          <a:endParaRPr lang="en-GB"/>
        </a:p>
      </dgm:t>
    </dgm:pt>
    <dgm:pt modelId="{D0734DD5-5A7F-4735-A846-454F24EB2E8E}" type="pres">
      <dgm:prSet presAssocID="{A583D37C-AFD5-46B0-BBC6-A45FB6B1B273}" presName="compNode" presStyleCnt="0"/>
      <dgm:spPr/>
    </dgm:pt>
    <dgm:pt modelId="{E7B01212-41C3-4506-9875-9B3504BB5A80}" type="pres">
      <dgm:prSet presAssocID="{A583D37C-AFD5-46B0-BBC6-A45FB6B1B273}" presName="bkgdShape" presStyleLbl="node1" presStyleIdx="7" presStyleCnt="11"/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66CB1778-B547-45DB-B8C5-02625565E5AD}" type="pres">
      <dgm:prSet presAssocID="{A583D37C-AFD5-46B0-BBC6-A45FB6B1B273}" presName="nodeTx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AE2B07-221E-4B2C-88D2-B0043641617E}" type="pres">
      <dgm:prSet presAssocID="{A583D37C-AFD5-46B0-BBC6-A45FB6B1B273}" presName="invisiNode" presStyleLbl="node1" presStyleIdx="7" presStyleCnt="11"/>
      <dgm:spPr/>
    </dgm:pt>
    <dgm:pt modelId="{F1EBB515-F1CA-4EDB-9A3D-D5EB26EC4457}" type="pres">
      <dgm:prSet presAssocID="{A583D37C-AFD5-46B0-BBC6-A45FB6B1B273}" presName="imagNode" presStyleLbl="fgImgPlace1" presStyleIdx="7" presStyleCnt="11" custScaleY="55516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8BD6BDEF-59C7-4962-8BF3-F8B4FCAED025}" type="pres">
      <dgm:prSet presAssocID="{C6F8B0C9-6BAE-4A14-9D27-7D04A53A43C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CBDC7F15-A994-4BFC-9C1A-EEF3D829D813}" type="pres">
      <dgm:prSet presAssocID="{1933696A-E6CA-4CE8-8EF8-907DDB29A440}" presName="compNode" presStyleCnt="0"/>
      <dgm:spPr/>
    </dgm:pt>
    <dgm:pt modelId="{D46FD005-5378-4A7E-B98A-CAF6166512E7}" type="pres">
      <dgm:prSet presAssocID="{1933696A-E6CA-4CE8-8EF8-907DDB29A440}" presName="bkgdShape" presStyleLbl="node1" presStyleIdx="8" presStyleCnt="11"/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290A051A-A28F-436A-A26C-4370BA15C4ED}" type="pres">
      <dgm:prSet presAssocID="{1933696A-E6CA-4CE8-8EF8-907DDB29A440}" presName="nodeTx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609CE6-2E1A-4C1C-B405-36E86E526466}" type="pres">
      <dgm:prSet presAssocID="{1933696A-E6CA-4CE8-8EF8-907DDB29A440}" presName="invisiNode" presStyleLbl="node1" presStyleIdx="8" presStyleCnt="11"/>
      <dgm:spPr/>
    </dgm:pt>
    <dgm:pt modelId="{F0ACDDF6-9DC9-4755-88BA-D403834E7ECE}" type="pres">
      <dgm:prSet presAssocID="{1933696A-E6CA-4CE8-8EF8-907DDB29A440}" presName="imagNode" presStyleLbl="fgImgPlace1" presStyleIdx="8" presStyleCnt="11" custScaleY="5551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93585FFB-EC5F-43FB-91A8-0684DDC2BB80}" type="pres">
      <dgm:prSet presAssocID="{2846557C-BD18-4878-8E16-403B850906F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40724A2F-B41F-4678-9C80-71B041CFB7BE}" type="pres">
      <dgm:prSet presAssocID="{E22D48DF-49AC-4525-9E2E-1C7BDB481EED}" presName="compNode" presStyleCnt="0"/>
      <dgm:spPr/>
    </dgm:pt>
    <dgm:pt modelId="{A4706B29-3F31-400B-84BE-5C93F9150A36}" type="pres">
      <dgm:prSet presAssocID="{E22D48DF-49AC-4525-9E2E-1C7BDB481EED}" presName="bkgdShape" presStyleLbl="node1" presStyleIdx="9" presStyleCnt="11"/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21B37037-772F-4AC6-954A-455A1231056B}" type="pres">
      <dgm:prSet presAssocID="{E22D48DF-49AC-4525-9E2E-1C7BDB481EED}" presName="nodeTx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DEA943-E25B-497B-98D7-CD25284056D7}" type="pres">
      <dgm:prSet presAssocID="{E22D48DF-49AC-4525-9E2E-1C7BDB481EED}" presName="invisiNode" presStyleLbl="node1" presStyleIdx="9" presStyleCnt="11"/>
      <dgm:spPr/>
    </dgm:pt>
    <dgm:pt modelId="{AFC467F7-F447-4F02-8564-F2D5890FE9D1}" type="pres">
      <dgm:prSet presAssocID="{E22D48DF-49AC-4525-9E2E-1C7BDB481EED}" presName="imagNode" presStyleLbl="fgImgPlace1" presStyleIdx="9" presStyleCnt="11" custScaleY="55516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EB3248E7-DB9A-4995-9E60-EAFE7373E960}" type="pres">
      <dgm:prSet presAssocID="{F974CF37-CD77-4AEE-BA90-62A3123F89E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85E932EB-587E-43E0-ABAD-5357D924774D}" type="pres">
      <dgm:prSet presAssocID="{7DF9A9D0-192A-43C1-94CB-C2735B27CB82}" presName="compNode" presStyleCnt="0"/>
      <dgm:spPr/>
    </dgm:pt>
    <dgm:pt modelId="{7586AF61-F48D-433C-BD01-206914BA9C13}" type="pres">
      <dgm:prSet presAssocID="{7DF9A9D0-192A-43C1-94CB-C2735B27CB82}" presName="bkgdShape" presStyleLbl="node1" presStyleIdx="10" presStyleCnt="11"/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6323ED42-FA61-4DE0-8F1C-18B4A82BF3FB}" type="pres">
      <dgm:prSet presAssocID="{7DF9A9D0-192A-43C1-94CB-C2735B27CB82}" presName="nodeTx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0DC91D-1F70-4F47-896E-FE50F219F0C8}" type="pres">
      <dgm:prSet presAssocID="{7DF9A9D0-192A-43C1-94CB-C2735B27CB82}" presName="invisiNode" presStyleLbl="node1" presStyleIdx="10" presStyleCnt="11"/>
      <dgm:spPr/>
    </dgm:pt>
    <dgm:pt modelId="{E2FC1F5B-E13B-4704-AB55-ED193C8117C7}" type="pres">
      <dgm:prSet presAssocID="{7DF9A9D0-192A-43C1-94CB-C2735B27CB82}" presName="imagNode" presStyleLbl="fgImgPlace1" presStyleIdx="10" presStyleCnt="11" custScaleY="5551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</dgm:ptLst>
  <dgm:cxnLst>
    <dgm:cxn modelId="{7CA734B7-5D05-43FB-B040-244F1C50DD7B}" srcId="{C7562DB0-93AF-480D-BF4F-0AD299186FA4}" destId="{8E660078-A29A-469F-BC27-80F21E5174C8}" srcOrd="4" destOrd="0" parTransId="{7CDB121F-08E8-4193-ADCA-41296AA0FF42}" sibTransId="{EB440389-E725-41CF-8AD4-A45DCF0C2DD7}"/>
    <dgm:cxn modelId="{8C44957D-C1AD-4789-8889-D9B4FDEAFE2C}" type="presOf" srcId="{0B3534A5-99B6-47E7-8E6E-FA7011366A37}" destId="{6038E25E-B394-47D1-BA0E-A8DA90A3B9D8}" srcOrd="0" destOrd="0" presId="urn:microsoft.com/office/officeart/2005/8/layout/hList7"/>
    <dgm:cxn modelId="{627194CC-1CC4-4C68-9A61-77A9DBF25059}" type="presOf" srcId="{C6F8B0C9-6BAE-4A14-9D27-7D04A53A43C0}" destId="{8BD6BDEF-59C7-4962-8BF3-F8B4FCAED025}" srcOrd="0" destOrd="0" presId="urn:microsoft.com/office/officeart/2005/8/layout/hList7"/>
    <dgm:cxn modelId="{0E1435DD-6281-47BF-910F-E5A00F6C9E09}" type="presOf" srcId="{8E660078-A29A-469F-BC27-80F21E5174C8}" destId="{457475EC-5A9F-4545-AFE7-AB2A853B258D}" srcOrd="1" destOrd="0" presId="urn:microsoft.com/office/officeart/2005/8/layout/hList7"/>
    <dgm:cxn modelId="{0A71FCDD-E0AD-4111-9AEE-AD3DF7E6696B}" type="presOf" srcId="{8E660078-A29A-469F-BC27-80F21E5174C8}" destId="{2AADA790-AC85-4F3B-88CE-817DEF06EE1C}" srcOrd="0" destOrd="0" presId="urn:microsoft.com/office/officeart/2005/8/layout/hList7"/>
    <dgm:cxn modelId="{24EC2C30-471B-459C-9A8D-AD2D85CE65DF}" type="presOf" srcId="{1933696A-E6CA-4CE8-8EF8-907DDB29A440}" destId="{290A051A-A28F-436A-A26C-4370BA15C4ED}" srcOrd="1" destOrd="0" presId="urn:microsoft.com/office/officeart/2005/8/layout/hList7"/>
    <dgm:cxn modelId="{E34ACF4B-0738-414D-B3B9-5E740446EC70}" type="presOf" srcId="{EF309141-6A69-4043-A3B4-7A22CE4A955E}" destId="{D05E8752-E15C-49B1-A7B2-7EC5B981BB0B}" srcOrd="0" destOrd="0" presId="urn:microsoft.com/office/officeart/2005/8/layout/hList7"/>
    <dgm:cxn modelId="{FEB3C002-33DB-4106-9AEC-4E2950CE21CC}" type="presOf" srcId="{E22D48DF-49AC-4525-9E2E-1C7BDB481EED}" destId="{A4706B29-3F31-400B-84BE-5C93F9150A36}" srcOrd="0" destOrd="0" presId="urn:microsoft.com/office/officeart/2005/8/layout/hList7"/>
    <dgm:cxn modelId="{26660FE6-4243-459E-A119-CA76DF842533}" srcId="{C7562DB0-93AF-480D-BF4F-0AD299186FA4}" destId="{E22D48DF-49AC-4525-9E2E-1C7BDB481EED}" srcOrd="9" destOrd="0" parTransId="{EA25B47D-02BA-4A50-8D9C-D6A4B7999A0D}" sibTransId="{F974CF37-CD77-4AEE-BA90-62A3123F89E2}"/>
    <dgm:cxn modelId="{DBF14CF1-CB28-4380-B90B-2A0CE2B0B060}" type="presOf" srcId="{BA28D675-41BB-42E7-994C-48F41EBEDBBE}" destId="{ED82D3D0-997A-4FC6-A57A-B30622043583}" srcOrd="0" destOrd="0" presId="urn:microsoft.com/office/officeart/2005/8/layout/hList7"/>
    <dgm:cxn modelId="{A854B4C8-0F5D-4493-BFC3-533E389B8378}" type="presOf" srcId="{F974CF37-CD77-4AEE-BA90-62A3123F89E2}" destId="{EB3248E7-DB9A-4995-9E60-EAFE7373E960}" srcOrd="0" destOrd="0" presId="urn:microsoft.com/office/officeart/2005/8/layout/hList7"/>
    <dgm:cxn modelId="{CC5CDB9E-4076-4407-975C-9DC5004DC3A4}" type="presOf" srcId="{7472EFBC-5FE0-4149-B14F-2781C2E29E54}" destId="{1FB890EE-B5D1-43F0-99C6-BEC3B86354D5}" srcOrd="0" destOrd="0" presId="urn:microsoft.com/office/officeart/2005/8/layout/hList7"/>
    <dgm:cxn modelId="{5213DA3B-AF94-4B8F-8DB4-D126939ECF3B}" type="presOf" srcId="{7DF9A9D0-192A-43C1-94CB-C2735B27CB82}" destId="{7586AF61-F48D-433C-BD01-206914BA9C13}" srcOrd="0" destOrd="0" presId="urn:microsoft.com/office/officeart/2005/8/layout/hList7"/>
    <dgm:cxn modelId="{93B1E527-6D9B-4F9D-B342-36486DAED7B5}" srcId="{C7562DB0-93AF-480D-BF4F-0AD299186FA4}" destId="{1933696A-E6CA-4CE8-8EF8-907DDB29A440}" srcOrd="8" destOrd="0" parTransId="{00C0EA95-E61A-499A-9168-DE0452AC4BD7}" sibTransId="{2846557C-BD18-4878-8E16-403B850906F2}"/>
    <dgm:cxn modelId="{DB59E2D1-F963-4841-A337-0A2A687512AC}" type="presOf" srcId="{E22D48DF-49AC-4525-9E2E-1C7BDB481EED}" destId="{21B37037-772F-4AC6-954A-455A1231056B}" srcOrd="1" destOrd="0" presId="urn:microsoft.com/office/officeart/2005/8/layout/hList7"/>
    <dgm:cxn modelId="{A30DF930-3A70-4E06-82AD-12ADBC704F52}" srcId="{C7562DB0-93AF-480D-BF4F-0AD299186FA4}" destId="{E14CE879-C123-476E-B3A0-5973E606CCA1}" srcOrd="2" destOrd="0" parTransId="{21B2605D-C1F9-47FB-9390-5986E4EC19D7}" sibTransId="{8A5642F1-7917-479A-B36E-E13F19C8D01F}"/>
    <dgm:cxn modelId="{AB303213-71D5-4FFE-83DC-AFE0FA928E2B}" srcId="{C7562DB0-93AF-480D-BF4F-0AD299186FA4}" destId="{7A86A6C6-E091-4C52-82F7-0863C3337904}" srcOrd="3" destOrd="0" parTransId="{111B54A8-168F-4874-882A-9CD2A91CA663}" sibTransId="{7472EFBC-5FE0-4149-B14F-2781C2E29E54}"/>
    <dgm:cxn modelId="{8C985A9F-4DEF-48DC-AED0-2A90C6C998EC}" type="presOf" srcId="{E14CE879-C123-476E-B3A0-5973E606CCA1}" destId="{7EB1B6DF-8331-4963-AD91-E05537AB56DA}" srcOrd="0" destOrd="0" presId="urn:microsoft.com/office/officeart/2005/8/layout/hList7"/>
    <dgm:cxn modelId="{64437CB1-D974-4DF5-A37A-2DBFB219B2E3}" type="presOf" srcId="{64B97C22-28A9-4922-866E-91F36BEFFCB2}" destId="{BD53132F-C62A-49A3-B8DB-AFE6148A7EFF}" srcOrd="0" destOrd="0" presId="urn:microsoft.com/office/officeart/2005/8/layout/hList7"/>
    <dgm:cxn modelId="{4BFF3451-276A-4A0E-BE0A-B8A030A11259}" type="presOf" srcId="{AD19E1AA-188C-4723-9F53-907654889622}" destId="{1A92742F-499E-497E-8890-011EC03ECCEE}" srcOrd="1" destOrd="0" presId="urn:microsoft.com/office/officeart/2005/8/layout/hList7"/>
    <dgm:cxn modelId="{B507CD99-5387-481A-A0BE-67E16B03E451}" srcId="{C7562DB0-93AF-480D-BF4F-0AD299186FA4}" destId="{EF309141-6A69-4043-A3B4-7A22CE4A955E}" srcOrd="1" destOrd="0" parTransId="{15EA2342-400C-41E8-94AB-B23A953AF7C4}" sibTransId="{2E686FC6-C9B3-4F41-8ECC-61EB1AC3CD0D}"/>
    <dgm:cxn modelId="{6C9AB52F-8BAA-4747-818F-3DEA953BB4A9}" srcId="{C7562DB0-93AF-480D-BF4F-0AD299186FA4}" destId="{0B3534A5-99B6-47E7-8E6E-FA7011366A37}" srcOrd="0" destOrd="0" parTransId="{8EA2F73F-70C6-47FE-94BD-D2DFD46FDD7C}" sibTransId="{3353E3AC-EBFB-4678-AB8F-2B610ADBD3EB}"/>
    <dgm:cxn modelId="{3560E8AC-0AA5-4A0A-9196-5DBC0658A3C7}" srcId="{C7562DB0-93AF-480D-BF4F-0AD299186FA4}" destId="{A583D37C-AFD5-46B0-BBC6-A45FB6B1B273}" srcOrd="7" destOrd="0" parTransId="{4D3CF507-7729-4E19-BC41-AF010D85418D}" sibTransId="{C6F8B0C9-6BAE-4A14-9D27-7D04A53A43C0}"/>
    <dgm:cxn modelId="{7C2A76D5-B75A-405D-8DD1-B51F06228208}" type="presOf" srcId="{2E686FC6-C9B3-4F41-8ECC-61EB1AC3CD0D}" destId="{73745345-12C8-4319-9289-A76BAA229A62}" srcOrd="0" destOrd="0" presId="urn:microsoft.com/office/officeart/2005/8/layout/hList7"/>
    <dgm:cxn modelId="{787C9FD4-10E4-4F8F-A9CE-F474E008B3F5}" type="presOf" srcId="{0B3534A5-99B6-47E7-8E6E-FA7011366A37}" destId="{5F64BD2A-5FEE-457E-9D42-C2DD4FF11CBF}" srcOrd="1" destOrd="0" presId="urn:microsoft.com/office/officeart/2005/8/layout/hList7"/>
    <dgm:cxn modelId="{B4C4F22D-EA09-4606-8542-843EA4926135}" type="presOf" srcId="{D451233C-ABCE-4777-B744-5846D8E2CD19}" destId="{413B0251-A349-4C51-82DC-A9E206B82B9D}" srcOrd="0" destOrd="0" presId="urn:microsoft.com/office/officeart/2005/8/layout/hList7"/>
    <dgm:cxn modelId="{5B180C2C-FC75-44F1-B2E7-D73D8E825017}" srcId="{C7562DB0-93AF-480D-BF4F-0AD299186FA4}" destId="{7DF9A9D0-192A-43C1-94CB-C2735B27CB82}" srcOrd="10" destOrd="0" parTransId="{8A903E67-104B-4CA2-A6D2-5B199DD93186}" sibTransId="{9E680149-2548-4AD6-9A05-880495DE5F90}"/>
    <dgm:cxn modelId="{7F2463ED-B18D-429F-BBD7-6FB05EC706E0}" srcId="{C7562DB0-93AF-480D-BF4F-0AD299186FA4}" destId="{AD19E1AA-188C-4723-9F53-907654889622}" srcOrd="5" destOrd="0" parTransId="{89637DDF-01F6-45F6-9EA6-2ABA84FB2F09}" sibTransId="{64B97C22-28A9-4922-866E-91F36BEFFCB2}"/>
    <dgm:cxn modelId="{28EB259D-0E53-4C42-889B-8B9CF35C1C4F}" type="presOf" srcId="{D451233C-ABCE-4777-B744-5846D8E2CD19}" destId="{15BB7B90-08B2-4AB0-B11C-D0E6B0A549AF}" srcOrd="1" destOrd="0" presId="urn:microsoft.com/office/officeart/2005/8/layout/hList7"/>
    <dgm:cxn modelId="{580BD3C1-F950-4385-BEC6-77EF6F3C688F}" type="presOf" srcId="{EB440389-E725-41CF-8AD4-A45DCF0C2DD7}" destId="{ED63306C-89E2-4458-884E-86CAD9456D00}" srcOrd="0" destOrd="0" presId="urn:microsoft.com/office/officeart/2005/8/layout/hList7"/>
    <dgm:cxn modelId="{638439DD-DAFA-440A-8B96-6F1583BE5FA4}" type="presOf" srcId="{A583D37C-AFD5-46B0-BBC6-A45FB6B1B273}" destId="{E7B01212-41C3-4506-9875-9B3504BB5A80}" srcOrd="0" destOrd="0" presId="urn:microsoft.com/office/officeart/2005/8/layout/hList7"/>
    <dgm:cxn modelId="{845CC573-A1F8-43E2-A23B-3E2E2E4534A2}" type="presOf" srcId="{EF309141-6A69-4043-A3B4-7A22CE4A955E}" destId="{96448F8B-208E-4462-8D77-394A179E389C}" srcOrd="1" destOrd="0" presId="urn:microsoft.com/office/officeart/2005/8/layout/hList7"/>
    <dgm:cxn modelId="{A6996540-FA84-4B2C-A132-99CA04A09E69}" type="presOf" srcId="{3353E3AC-EBFB-4678-AB8F-2B610ADBD3EB}" destId="{73EF6A7F-0E4F-47BA-A911-F03B79F37E02}" srcOrd="0" destOrd="0" presId="urn:microsoft.com/office/officeart/2005/8/layout/hList7"/>
    <dgm:cxn modelId="{A455519B-D063-46F4-9EB2-36428CF03BD9}" type="presOf" srcId="{A583D37C-AFD5-46B0-BBC6-A45FB6B1B273}" destId="{66CB1778-B547-45DB-B8C5-02625565E5AD}" srcOrd="1" destOrd="0" presId="urn:microsoft.com/office/officeart/2005/8/layout/hList7"/>
    <dgm:cxn modelId="{13841615-077A-4F6E-98B4-4C5742797A0F}" type="presOf" srcId="{7A86A6C6-E091-4C52-82F7-0863C3337904}" destId="{290072B2-3FD1-40FA-879B-23EE420FD898}" srcOrd="1" destOrd="0" presId="urn:microsoft.com/office/officeart/2005/8/layout/hList7"/>
    <dgm:cxn modelId="{94A93BEA-CDD5-472E-AA1E-ABA66F284B8B}" type="presOf" srcId="{E14CE879-C123-476E-B3A0-5973E606CCA1}" destId="{313FE84D-76B9-4456-990A-1A77EA758DD2}" srcOrd="1" destOrd="0" presId="urn:microsoft.com/office/officeart/2005/8/layout/hList7"/>
    <dgm:cxn modelId="{E6E51AFE-7E2F-4ADA-9BA1-0338A8840419}" type="presOf" srcId="{AD19E1AA-188C-4723-9F53-907654889622}" destId="{0D5EF24D-26D4-4CB2-8A4B-973C87428309}" srcOrd="0" destOrd="0" presId="urn:microsoft.com/office/officeart/2005/8/layout/hList7"/>
    <dgm:cxn modelId="{20B4F37F-5C86-4886-8E9E-126E151541CB}" srcId="{C7562DB0-93AF-480D-BF4F-0AD299186FA4}" destId="{D451233C-ABCE-4777-B744-5846D8E2CD19}" srcOrd="6" destOrd="0" parTransId="{83D5D60F-086A-4AD7-8F2D-1C47C3E7015F}" sibTransId="{BA28D675-41BB-42E7-994C-48F41EBEDBBE}"/>
    <dgm:cxn modelId="{B0C3EFB0-8032-4E8F-A0DD-BA2A34E0847B}" type="presOf" srcId="{8A5642F1-7917-479A-B36E-E13F19C8D01F}" destId="{D4BD01B6-9550-45F6-A254-77FA09767BB2}" srcOrd="0" destOrd="0" presId="urn:microsoft.com/office/officeart/2005/8/layout/hList7"/>
    <dgm:cxn modelId="{243EB7F1-12F1-4253-BC06-95CBFA3B0487}" type="presOf" srcId="{7A86A6C6-E091-4C52-82F7-0863C3337904}" destId="{E5D13962-C0F5-4C1A-B12A-01837E6C4887}" srcOrd="0" destOrd="0" presId="urn:microsoft.com/office/officeart/2005/8/layout/hList7"/>
    <dgm:cxn modelId="{91F85F7B-080B-4151-A1D7-98C09F39EB56}" type="presOf" srcId="{1933696A-E6CA-4CE8-8EF8-907DDB29A440}" destId="{D46FD005-5378-4A7E-B98A-CAF6166512E7}" srcOrd="0" destOrd="0" presId="urn:microsoft.com/office/officeart/2005/8/layout/hList7"/>
    <dgm:cxn modelId="{71CBC33C-BBEC-482B-A355-92979420DB0A}" type="presOf" srcId="{7DF9A9D0-192A-43C1-94CB-C2735B27CB82}" destId="{6323ED42-FA61-4DE0-8F1C-18B4A82BF3FB}" srcOrd="1" destOrd="0" presId="urn:microsoft.com/office/officeart/2005/8/layout/hList7"/>
    <dgm:cxn modelId="{4A80688B-C9D3-49B0-B7D6-1BD9D21EA154}" type="presOf" srcId="{C7562DB0-93AF-480D-BF4F-0AD299186FA4}" destId="{3E7280ED-BA7B-4254-B29C-B3A0C323BC95}" srcOrd="0" destOrd="0" presId="urn:microsoft.com/office/officeart/2005/8/layout/hList7"/>
    <dgm:cxn modelId="{877F2BE8-EE39-4F41-B479-B866864ECDA6}" type="presOf" srcId="{2846557C-BD18-4878-8E16-403B850906F2}" destId="{93585FFB-EC5F-43FB-91A8-0684DDC2BB80}" srcOrd="0" destOrd="0" presId="urn:microsoft.com/office/officeart/2005/8/layout/hList7"/>
    <dgm:cxn modelId="{07DD841D-75AD-4810-B055-E06DBE4B26C8}" type="presParOf" srcId="{3E7280ED-BA7B-4254-B29C-B3A0C323BC95}" destId="{A4AE076E-4EFD-49D2-AF46-FC52A6CE2C14}" srcOrd="0" destOrd="0" presId="urn:microsoft.com/office/officeart/2005/8/layout/hList7"/>
    <dgm:cxn modelId="{842C97DD-466E-4750-BA34-DBDCA0BE7507}" type="presParOf" srcId="{3E7280ED-BA7B-4254-B29C-B3A0C323BC95}" destId="{17E22759-C5BF-4CC2-BC6A-4D9DED7E6F49}" srcOrd="1" destOrd="0" presId="urn:microsoft.com/office/officeart/2005/8/layout/hList7"/>
    <dgm:cxn modelId="{638204B9-A02C-4ECD-8455-4CB8D8F91173}" type="presParOf" srcId="{17E22759-C5BF-4CC2-BC6A-4D9DED7E6F49}" destId="{6EDB751C-B302-4073-9923-A215246E554A}" srcOrd="0" destOrd="0" presId="urn:microsoft.com/office/officeart/2005/8/layout/hList7"/>
    <dgm:cxn modelId="{C6AA9D71-C9D4-439F-AA8B-20BACDFE18B6}" type="presParOf" srcId="{6EDB751C-B302-4073-9923-A215246E554A}" destId="{6038E25E-B394-47D1-BA0E-A8DA90A3B9D8}" srcOrd="0" destOrd="0" presId="urn:microsoft.com/office/officeart/2005/8/layout/hList7"/>
    <dgm:cxn modelId="{54A4DC04-C074-4CBF-AB68-8383EB79B640}" type="presParOf" srcId="{6EDB751C-B302-4073-9923-A215246E554A}" destId="{5F64BD2A-5FEE-457E-9D42-C2DD4FF11CBF}" srcOrd="1" destOrd="0" presId="urn:microsoft.com/office/officeart/2005/8/layout/hList7"/>
    <dgm:cxn modelId="{1B7CC020-3B92-4B58-B22E-3DE0EC9C6DB6}" type="presParOf" srcId="{6EDB751C-B302-4073-9923-A215246E554A}" destId="{17F13BA2-326D-487D-98DC-47746B12E400}" srcOrd="2" destOrd="0" presId="urn:microsoft.com/office/officeart/2005/8/layout/hList7"/>
    <dgm:cxn modelId="{F86CEFDD-C0EE-4C18-9096-F2AF052194FC}" type="presParOf" srcId="{6EDB751C-B302-4073-9923-A215246E554A}" destId="{B2B860AA-23EE-4676-A1C8-F6D6A5DE9E42}" srcOrd="3" destOrd="0" presId="urn:microsoft.com/office/officeart/2005/8/layout/hList7"/>
    <dgm:cxn modelId="{1F21D771-6CDA-4356-A9B6-3C63C1495083}" type="presParOf" srcId="{17E22759-C5BF-4CC2-BC6A-4D9DED7E6F49}" destId="{73EF6A7F-0E4F-47BA-A911-F03B79F37E02}" srcOrd="1" destOrd="0" presId="urn:microsoft.com/office/officeart/2005/8/layout/hList7"/>
    <dgm:cxn modelId="{70F4EADB-AA92-4AD0-A79F-2BB00093E8A2}" type="presParOf" srcId="{17E22759-C5BF-4CC2-BC6A-4D9DED7E6F49}" destId="{DF9D1ED7-60DA-4AC2-9CED-68FA548A7843}" srcOrd="2" destOrd="0" presId="urn:microsoft.com/office/officeart/2005/8/layout/hList7"/>
    <dgm:cxn modelId="{CFE7F3C8-0BA4-4BA9-B09E-505B3A422920}" type="presParOf" srcId="{DF9D1ED7-60DA-4AC2-9CED-68FA548A7843}" destId="{D05E8752-E15C-49B1-A7B2-7EC5B981BB0B}" srcOrd="0" destOrd="0" presId="urn:microsoft.com/office/officeart/2005/8/layout/hList7"/>
    <dgm:cxn modelId="{A5AB7E89-FF40-4C15-92D3-2E7E1AECE61D}" type="presParOf" srcId="{DF9D1ED7-60DA-4AC2-9CED-68FA548A7843}" destId="{96448F8B-208E-4462-8D77-394A179E389C}" srcOrd="1" destOrd="0" presId="urn:microsoft.com/office/officeart/2005/8/layout/hList7"/>
    <dgm:cxn modelId="{C9E34A31-931D-41D1-94AE-5371CFA72B4B}" type="presParOf" srcId="{DF9D1ED7-60DA-4AC2-9CED-68FA548A7843}" destId="{7CC04DAF-E61A-4699-899F-E5B6E6C4904B}" srcOrd="2" destOrd="0" presId="urn:microsoft.com/office/officeart/2005/8/layout/hList7"/>
    <dgm:cxn modelId="{543F13A5-F3BA-4498-A23D-BE5382C7FE1E}" type="presParOf" srcId="{DF9D1ED7-60DA-4AC2-9CED-68FA548A7843}" destId="{BD7A563C-70D6-47E7-A5D0-230537ADF010}" srcOrd="3" destOrd="0" presId="urn:microsoft.com/office/officeart/2005/8/layout/hList7"/>
    <dgm:cxn modelId="{6AB765CB-EEEA-417C-AFA6-C371A02946CC}" type="presParOf" srcId="{17E22759-C5BF-4CC2-BC6A-4D9DED7E6F49}" destId="{73745345-12C8-4319-9289-A76BAA229A62}" srcOrd="3" destOrd="0" presId="urn:microsoft.com/office/officeart/2005/8/layout/hList7"/>
    <dgm:cxn modelId="{1CE56EE6-A688-4E29-8E38-A60E103975CE}" type="presParOf" srcId="{17E22759-C5BF-4CC2-BC6A-4D9DED7E6F49}" destId="{9897CF68-4FA0-455B-B79C-1A5DBE4FEA8B}" srcOrd="4" destOrd="0" presId="urn:microsoft.com/office/officeart/2005/8/layout/hList7"/>
    <dgm:cxn modelId="{B31BA221-E119-4E5A-B3DA-BD35E664FA7D}" type="presParOf" srcId="{9897CF68-4FA0-455B-B79C-1A5DBE4FEA8B}" destId="{7EB1B6DF-8331-4963-AD91-E05537AB56DA}" srcOrd="0" destOrd="0" presId="urn:microsoft.com/office/officeart/2005/8/layout/hList7"/>
    <dgm:cxn modelId="{6A900ADC-8951-4C9A-8437-220937080297}" type="presParOf" srcId="{9897CF68-4FA0-455B-B79C-1A5DBE4FEA8B}" destId="{313FE84D-76B9-4456-990A-1A77EA758DD2}" srcOrd="1" destOrd="0" presId="urn:microsoft.com/office/officeart/2005/8/layout/hList7"/>
    <dgm:cxn modelId="{70EF6295-4C1C-4FAB-A6B9-C32FCAD575ED}" type="presParOf" srcId="{9897CF68-4FA0-455B-B79C-1A5DBE4FEA8B}" destId="{0F805015-04F6-4C49-979B-FEE966B0BB84}" srcOrd="2" destOrd="0" presId="urn:microsoft.com/office/officeart/2005/8/layout/hList7"/>
    <dgm:cxn modelId="{B60E867E-EADD-483E-9B52-E1ED12F9DA13}" type="presParOf" srcId="{9897CF68-4FA0-455B-B79C-1A5DBE4FEA8B}" destId="{EDFF50EB-E9CE-46DE-98EB-F2B5F16F1131}" srcOrd="3" destOrd="0" presId="urn:microsoft.com/office/officeart/2005/8/layout/hList7"/>
    <dgm:cxn modelId="{A70F43C3-0E7E-4CD0-9F9F-D33ADC0B31E2}" type="presParOf" srcId="{17E22759-C5BF-4CC2-BC6A-4D9DED7E6F49}" destId="{D4BD01B6-9550-45F6-A254-77FA09767BB2}" srcOrd="5" destOrd="0" presId="urn:microsoft.com/office/officeart/2005/8/layout/hList7"/>
    <dgm:cxn modelId="{4F011258-A206-41B8-8AB4-6D57932DD022}" type="presParOf" srcId="{17E22759-C5BF-4CC2-BC6A-4D9DED7E6F49}" destId="{C0A022BF-4898-4B97-902D-D16CBEACEC6B}" srcOrd="6" destOrd="0" presId="urn:microsoft.com/office/officeart/2005/8/layout/hList7"/>
    <dgm:cxn modelId="{12D3A487-9214-4D91-9F9C-A41725C55F0C}" type="presParOf" srcId="{C0A022BF-4898-4B97-902D-D16CBEACEC6B}" destId="{E5D13962-C0F5-4C1A-B12A-01837E6C4887}" srcOrd="0" destOrd="0" presId="urn:microsoft.com/office/officeart/2005/8/layout/hList7"/>
    <dgm:cxn modelId="{ACEE1E79-DA84-4124-BEAC-3B623E9EE582}" type="presParOf" srcId="{C0A022BF-4898-4B97-902D-D16CBEACEC6B}" destId="{290072B2-3FD1-40FA-879B-23EE420FD898}" srcOrd="1" destOrd="0" presId="urn:microsoft.com/office/officeart/2005/8/layout/hList7"/>
    <dgm:cxn modelId="{87BFED1F-6CA4-4FA3-BE58-3CCAAE8F8E52}" type="presParOf" srcId="{C0A022BF-4898-4B97-902D-D16CBEACEC6B}" destId="{86EFB669-51E1-4CD0-9768-084A532F0E1F}" srcOrd="2" destOrd="0" presId="urn:microsoft.com/office/officeart/2005/8/layout/hList7"/>
    <dgm:cxn modelId="{5044666F-0906-4AA4-84FB-7247355C454C}" type="presParOf" srcId="{C0A022BF-4898-4B97-902D-D16CBEACEC6B}" destId="{72C3E9E1-8A5D-4AA2-9105-EE6F8B471690}" srcOrd="3" destOrd="0" presId="urn:microsoft.com/office/officeart/2005/8/layout/hList7"/>
    <dgm:cxn modelId="{1A06BDAA-B555-4183-A6DD-8CEC53EA41F9}" type="presParOf" srcId="{17E22759-C5BF-4CC2-BC6A-4D9DED7E6F49}" destId="{1FB890EE-B5D1-43F0-99C6-BEC3B86354D5}" srcOrd="7" destOrd="0" presId="urn:microsoft.com/office/officeart/2005/8/layout/hList7"/>
    <dgm:cxn modelId="{7E8CC215-0066-44CE-93FD-873517F1FC7A}" type="presParOf" srcId="{17E22759-C5BF-4CC2-BC6A-4D9DED7E6F49}" destId="{B5FE38B4-E718-401B-A9C1-9869E2CE9C7B}" srcOrd="8" destOrd="0" presId="urn:microsoft.com/office/officeart/2005/8/layout/hList7"/>
    <dgm:cxn modelId="{FD3A120D-36D5-49E9-827D-E84F0334747A}" type="presParOf" srcId="{B5FE38B4-E718-401B-A9C1-9869E2CE9C7B}" destId="{2AADA790-AC85-4F3B-88CE-817DEF06EE1C}" srcOrd="0" destOrd="0" presId="urn:microsoft.com/office/officeart/2005/8/layout/hList7"/>
    <dgm:cxn modelId="{EDF883CD-33A7-4CFD-B7FF-0CE1CC1AE939}" type="presParOf" srcId="{B5FE38B4-E718-401B-A9C1-9869E2CE9C7B}" destId="{457475EC-5A9F-4545-AFE7-AB2A853B258D}" srcOrd="1" destOrd="0" presId="urn:microsoft.com/office/officeart/2005/8/layout/hList7"/>
    <dgm:cxn modelId="{893102CB-E9F1-4BF8-9321-BF40B0590475}" type="presParOf" srcId="{B5FE38B4-E718-401B-A9C1-9869E2CE9C7B}" destId="{D5F44586-0FF9-4C12-94A9-8A3A5AB67598}" srcOrd="2" destOrd="0" presId="urn:microsoft.com/office/officeart/2005/8/layout/hList7"/>
    <dgm:cxn modelId="{33355D95-2E0F-4938-B94B-6F46A716E93C}" type="presParOf" srcId="{B5FE38B4-E718-401B-A9C1-9869E2CE9C7B}" destId="{088E517E-3607-4098-BDE1-1ACC35A9B054}" srcOrd="3" destOrd="0" presId="urn:microsoft.com/office/officeart/2005/8/layout/hList7"/>
    <dgm:cxn modelId="{A4F87274-3532-4884-92C2-747C2E2D7EC0}" type="presParOf" srcId="{17E22759-C5BF-4CC2-BC6A-4D9DED7E6F49}" destId="{ED63306C-89E2-4458-884E-86CAD9456D00}" srcOrd="9" destOrd="0" presId="urn:microsoft.com/office/officeart/2005/8/layout/hList7"/>
    <dgm:cxn modelId="{C3B31646-6B89-4C4C-A173-C7E3D8FCB7FA}" type="presParOf" srcId="{17E22759-C5BF-4CC2-BC6A-4D9DED7E6F49}" destId="{4D631541-8846-4E71-AE98-23BA3BA4DAEC}" srcOrd="10" destOrd="0" presId="urn:microsoft.com/office/officeart/2005/8/layout/hList7"/>
    <dgm:cxn modelId="{B3BF6706-3DD3-4316-A8AF-39D9C6A60D6D}" type="presParOf" srcId="{4D631541-8846-4E71-AE98-23BA3BA4DAEC}" destId="{0D5EF24D-26D4-4CB2-8A4B-973C87428309}" srcOrd="0" destOrd="0" presId="urn:microsoft.com/office/officeart/2005/8/layout/hList7"/>
    <dgm:cxn modelId="{A32121AC-D9FD-4FF6-94FF-430ECD8F37E8}" type="presParOf" srcId="{4D631541-8846-4E71-AE98-23BA3BA4DAEC}" destId="{1A92742F-499E-497E-8890-011EC03ECCEE}" srcOrd="1" destOrd="0" presId="urn:microsoft.com/office/officeart/2005/8/layout/hList7"/>
    <dgm:cxn modelId="{B68EA295-B902-4C16-894E-58A166E65C91}" type="presParOf" srcId="{4D631541-8846-4E71-AE98-23BA3BA4DAEC}" destId="{C3153720-F9FC-4786-AF00-2A591658052A}" srcOrd="2" destOrd="0" presId="urn:microsoft.com/office/officeart/2005/8/layout/hList7"/>
    <dgm:cxn modelId="{A310AA94-5851-481A-BB33-7793B385CEEC}" type="presParOf" srcId="{4D631541-8846-4E71-AE98-23BA3BA4DAEC}" destId="{6472726A-842E-4C5E-92B5-A003352B53A9}" srcOrd="3" destOrd="0" presId="urn:microsoft.com/office/officeart/2005/8/layout/hList7"/>
    <dgm:cxn modelId="{E55828A6-6F06-4E1B-A22F-941BECEAA9D6}" type="presParOf" srcId="{17E22759-C5BF-4CC2-BC6A-4D9DED7E6F49}" destId="{BD53132F-C62A-49A3-B8DB-AFE6148A7EFF}" srcOrd="11" destOrd="0" presId="urn:microsoft.com/office/officeart/2005/8/layout/hList7"/>
    <dgm:cxn modelId="{00B62BEA-EAC2-46C6-8E81-09757699D2EB}" type="presParOf" srcId="{17E22759-C5BF-4CC2-BC6A-4D9DED7E6F49}" destId="{348E49E2-9E1F-462F-A190-53918D6DEF8F}" srcOrd="12" destOrd="0" presId="urn:microsoft.com/office/officeart/2005/8/layout/hList7"/>
    <dgm:cxn modelId="{A39EC3A8-D69F-45C9-B95E-4F2D9BA76080}" type="presParOf" srcId="{348E49E2-9E1F-462F-A190-53918D6DEF8F}" destId="{413B0251-A349-4C51-82DC-A9E206B82B9D}" srcOrd="0" destOrd="0" presId="urn:microsoft.com/office/officeart/2005/8/layout/hList7"/>
    <dgm:cxn modelId="{4B2D3D7E-1AB5-4731-97D5-46DF6EBC860D}" type="presParOf" srcId="{348E49E2-9E1F-462F-A190-53918D6DEF8F}" destId="{15BB7B90-08B2-4AB0-B11C-D0E6B0A549AF}" srcOrd="1" destOrd="0" presId="urn:microsoft.com/office/officeart/2005/8/layout/hList7"/>
    <dgm:cxn modelId="{7F7ABB93-121D-40F7-94F6-8683D2A5B1C5}" type="presParOf" srcId="{348E49E2-9E1F-462F-A190-53918D6DEF8F}" destId="{9BC20F7B-E681-4BFC-AF26-A998B76B9B4C}" srcOrd="2" destOrd="0" presId="urn:microsoft.com/office/officeart/2005/8/layout/hList7"/>
    <dgm:cxn modelId="{9AA7841F-556C-4A27-B59A-DCE54654EED8}" type="presParOf" srcId="{348E49E2-9E1F-462F-A190-53918D6DEF8F}" destId="{AFAFDA71-D370-43CE-8A9B-04B3AD5A86F7}" srcOrd="3" destOrd="0" presId="urn:microsoft.com/office/officeart/2005/8/layout/hList7"/>
    <dgm:cxn modelId="{4D1A6F65-C13B-42B5-A56F-47DA8C503F57}" type="presParOf" srcId="{17E22759-C5BF-4CC2-BC6A-4D9DED7E6F49}" destId="{ED82D3D0-997A-4FC6-A57A-B30622043583}" srcOrd="13" destOrd="0" presId="urn:microsoft.com/office/officeart/2005/8/layout/hList7"/>
    <dgm:cxn modelId="{2793D905-A782-492A-BFA1-304E6431DF8A}" type="presParOf" srcId="{17E22759-C5BF-4CC2-BC6A-4D9DED7E6F49}" destId="{D0734DD5-5A7F-4735-A846-454F24EB2E8E}" srcOrd="14" destOrd="0" presId="urn:microsoft.com/office/officeart/2005/8/layout/hList7"/>
    <dgm:cxn modelId="{19541619-27C2-441A-BF08-B1A971627EA9}" type="presParOf" srcId="{D0734DD5-5A7F-4735-A846-454F24EB2E8E}" destId="{E7B01212-41C3-4506-9875-9B3504BB5A80}" srcOrd="0" destOrd="0" presId="urn:microsoft.com/office/officeart/2005/8/layout/hList7"/>
    <dgm:cxn modelId="{DF317310-C4D4-4C08-9EED-8294D978319C}" type="presParOf" srcId="{D0734DD5-5A7F-4735-A846-454F24EB2E8E}" destId="{66CB1778-B547-45DB-B8C5-02625565E5AD}" srcOrd="1" destOrd="0" presId="urn:microsoft.com/office/officeart/2005/8/layout/hList7"/>
    <dgm:cxn modelId="{304C0075-C1E2-420C-AC04-0C2AD01B94B7}" type="presParOf" srcId="{D0734DD5-5A7F-4735-A846-454F24EB2E8E}" destId="{71AE2B07-221E-4B2C-88D2-B0043641617E}" srcOrd="2" destOrd="0" presId="urn:microsoft.com/office/officeart/2005/8/layout/hList7"/>
    <dgm:cxn modelId="{3B2B734F-B37D-4AE6-A830-5291F502F1BF}" type="presParOf" srcId="{D0734DD5-5A7F-4735-A846-454F24EB2E8E}" destId="{F1EBB515-F1CA-4EDB-9A3D-D5EB26EC4457}" srcOrd="3" destOrd="0" presId="urn:microsoft.com/office/officeart/2005/8/layout/hList7"/>
    <dgm:cxn modelId="{E249475F-1597-4E5C-BC04-F19B682DEF4E}" type="presParOf" srcId="{17E22759-C5BF-4CC2-BC6A-4D9DED7E6F49}" destId="{8BD6BDEF-59C7-4962-8BF3-F8B4FCAED025}" srcOrd="15" destOrd="0" presId="urn:microsoft.com/office/officeart/2005/8/layout/hList7"/>
    <dgm:cxn modelId="{C8194717-79BE-4A31-8E17-8B12E9731C86}" type="presParOf" srcId="{17E22759-C5BF-4CC2-BC6A-4D9DED7E6F49}" destId="{CBDC7F15-A994-4BFC-9C1A-EEF3D829D813}" srcOrd="16" destOrd="0" presId="urn:microsoft.com/office/officeart/2005/8/layout/hList7"/>
    <dgm:cxn modelId="{8AFB80DE-FCCC-4A66-9DA8-D6F425B3DCE3}" type="presParOf" srcId="{CBDC7F15-A994-4BFC-9C1A-EEF3D829D813}" destId="{D46FD005-5378-4A7E-B98A-CAF6166512E7}" srcOrd="0" destOrd="0" presId="urn:microsoft.com/office/officeart/2005/8/layout/hList7"/>
    <dgm:cxn modelId="{D61773DA-50C9-424F-97B9-88CD4B1FEBE5}" type="presParOf" srcId="{CBDC7F15-A994-4BFC-9C1A-EEF3D829D813}" destId="{290A051A-A28F-436A-A26C-4370BA15C4ED}" srcOrd="1" destOrd="0" presId="urn:microsoft.com/office/officeart/2005/8/layout/hList7"/>
    <dgm:cxn modelId="{B1B10A17-DDEE-4B9E-AD09-56163275ABB8}" type="presParOf" srcId="{CBDC7F15-A994-4BFC-9C1A-EEF3D829D813}" destId="{C8609CE6-2E1A-4C1C-B405-36E86E526466}" srcOrd="2" destOrd="0" presId="urn:microsoft.com/office/officeart/2005/8/layout/hList7"/>
    <dgm:cxn modelId="{68586D17-A351-4E5A-9B6D-B20FACCB41DD}" type="presParOf" srcId="{CBDC7F15-A994-4BFC-9C1A-EEF3D829D813}" destId="{F0ACDDF6-9DC9-4755-88BA-D403834E7ECE}" srcOrd="3" destOrd="0" presId="urn:microsoft.com/office/officeart/2005/8/layout/hList7"/>
    <dgm:cxn modelId="{9C15A623-3E06-4B06-96DA-425D750152DB}" type="presParOf" srcId="{17E22759-C5BF-4CC2-BC6A-4D9DED7E6F49}" destId="{93585FFB-EC5F-43FB-91A8-0684DDC2BB80}" srcOrd="17" destOrd="0" presId="urn:microsoft.com/office/officeart/2005/8/layout/hList7"/>
    <dgm:cxn modelId="{184ADFEF-9243-4612-975F-B6F6118D6DD0}" type="presParOf" srcId="{17E22759-C5BF-4CC2-BC6A-4D9DED7E6F49}" destId="{40724A2F-B41F-4678-9C80-71B041CFB7BE}" srcOrd="18" destOrd="0" presId="urn:microsoft.com/office/officeart/2005/8/layout/hList7"/>
    <dgm:cxn modelId="{5D5A10C6-E807-4CB0-89C7-0F959F33F4F6}" type="presParOf" srcId="{40724A2F-B41F-4678-9C80-71B041CFB7BE}" destId="{A4706B29-3F31-400B-84BE-5C93F9150A36}" srcOrd="0" destOrd="0" presId="urn:microsoft.com/office/officeart/2005/8/layout/hList7"/>
    <dgm:cxn modelId="{D4410A39-60AE-429A-B888-38EE885E3219}" type="presParOf" srcId="{40724A2F-B41F-4678-9C80-71B041CFB7BE}" destId="{21B37037-772F-4AC6-954A-455A1231056B}" srcOrd="1" destOrd="0" presId="urn:microsoft.com/office/officeart/2005/8/layout/hList7"/>
    <dgm:cxn modelId="{2EA3FF0A-DCF9-4147-A86A-6EE246B707DC}" type="presParOf" srcId="{40724A2F-B41F-4678-9C80-71B041CFB7BE}" destId="{B0DEA943-E25B-497B-98D7-CD25284056D7}" srcOrd="2" destOrd="0" presId="urn:microsoft.com/office/officeart/2005/8/layout/hList7"/>
    <dgm:cxn modelId="{CD8C8145-60A4-452C-9692-5C82EC97CB13}" type="presParOf" srcId="{40724A2F-B41F-4678-9C80-71B041CFB7BE}" destId="{AFC467F7-F447-4F02-8564-F2D5890FE9D1}" srcOrd="3" destOrd="0" presId="urn:microsoft.com/office/officeart/2005/8/layout/hList7"/>
    <dgm:cxn modelId="{176C0CC1-E886-411F-BD56-ACBA657B3153}" type="presParOf" srcId="{17E22759-C5BF-4CC2-BC6A-4D9DED7E6F49}" destId="{EB3248E7-DB9A-4995-9E60-EAFE7373E960}" srcOrd="19" destOrd="0" presId="urn:microsoft.com/office/officeart/2005/8/layout/hList7"/>
    <dgm:cxn modelId="{DFC6B03E-6F8E-4B04-B704-5C45395AAA75}" type="presParOf" srcId="{17E22759-C5BF-4CC2-BC6A-4D9DED7E6F49}" destId="{85E932EB-587E-43E0-ABAD-5357D924774D}" srcOrd="20" destOrd="0" presId="urn:microsoft.com/office/officeart/2005/8/layout/hList7"/>
    <dgm:cxn modelId="{C7BA37E6-9A9C-4BC5-BB70-5A04515E5A47}" type="presParOf" srcId="{85E932EB-587E-43E0-ABAD-5357D924774D}" destId="{7586AF61-F48D-433C-BD01-206914BA9C13}" srcOrd="0" destOrd="0" presId="urn:microsoft.com/office/officeart/2005/8/layout/hList7"/>
    <dgm:cxn modelId="{E85F4AA6-DA9C-495F-A607-C7E8650A6DBE}" type="presParOf" srcId="{85E932EB-587E-43E0-ABAD-5357D924774D}" destId="{6323ED42-FA61-4DE0-8F1C-18B4A82BF3FB}" srcOrd="1" destOrd="0" presId="urn:microsoft.com/office/officeart/2005/8/layout/hList7"/>
    <dgm:cxn modelId="{CBE3F893-0534-4B24-A3F9-EA3C50B82537}" type="presParOf" srcId="{85E932EB-587E-43E0-ABAD-5357D924774D}" destId="{C00DC91D-1F70-4F47-896E-FE50F219F0C8}" srcOrd="2" destOrd="0" presId="urn:microsoft.com/office/officeart/2005/8/layout/hList7"/>
    <dgm:cxn modelId="{D51DA35F-A24D-4500-B173-EEC2DFED7013}" type="presParOf" srcId="{85E932EB-587E-43E0-ABAD-5357D924774D}" destId="{E2FC1F5B-E13B-4704-AB55-ED193C8117C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8E25E-B394-47D1-BA0E-A8DA90A3B9D8}">
      <dsp:nvSpPr>
        <dsp:cNvPr id="0" name=""/>
        <dsp:cNvSpPr/>
      </dsp:nvSpPr>
      <dsp:spPr>
        <a:xfrm>
          <a:off x="5838" y="0"/>
          <a:ext cx="782770" cy="40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Airfields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Harbours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Roads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Warehouses</a:t>
          </a:r>
        </a:p>
      </dsp:txBody>
      <dsp:txXfrm>
        <a:off x="5838" y="1625600"/>
        <a:ext cx="782770" cy="1625600"/>
      </dsp:txXfrm>
    </dsp:sp>
    <dsp:sp modelId="{B2B860AA-23EE-4676-A1C8-F6D6A5DE9E42}">
      <dsp:nvSpPr>
        <dsp:cNvPr id="0" name=""/>
        <dsp:cNvSpPr/>
      </dsp:nvSpPr>
      <dsp:spPr>
        <a:xfrm>
          <a:off x="29321" y="544843"/>
          <a:ext cx="735804" cy="7513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E8752-E15C-49B1-A7B2-7EC5B981BB0B}">
      <dsp:nvSpPr>
        <dsp:cNvPr id="0" name=""/>
        <dsp:cNvSpPr/>
      </dsp:nvSpPr>
      <dsp:spPr>
        <a:xfrm>
          <a:off x="812092" y="0"/>
          <a:ext cx="782770" cy="40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Warehouses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Distribution centres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-Markets</a:t>
          </a:r>
          <a:endParaRPr lang="en-GB" sz="900" kern="1200" dirty="0"/>
        </a:p>
      </dsp:txBody>
      <dsp:txXfrm>
        <a:off x="812092" y="1625600"/>
        <a:ext cx="782770" cy="1625600"/>
      </dsp:txXfrm>
    </dsp:sp>
    <dsp:sp modelId="{BD7A563C-70D6-47E7-A5D0-230537ADF010}">
      <dsp:nvSpPr>
        <dsp:cNvPr id="0" name=""/>
        <dsp:cNvSpPr/>
      </dsp:nvSpPr>
      <dsp:spPr>
        <a:xfrm>
          <a:off x="835575" y="544843"/>
          <a:ext cx="735804" cy="75130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1B6DF-8331-4963-AD91-E05537AB56DA}">
      <dsp:nvSpPr>
        <dsp:cNvPr id="0" name=""/>
        <dsp:cNvSpPr/>
      </dsp:nvSpPr>
      <dsp:spPr>
        <a:xfrm>
          <a:off x="1618345" y="0"/>
          <a:ext cx="782770" cy="40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Shelters</a:t>
          </a:r>
        </a:p>
      </dsp:txBody>
      <dsp:txXfrm>
        <a:off x="1618345" y="1625600"/>
        <a:ext cx="782770" cy="1625600"/>
      </dsp:txXfrm>
    </dsp:sp>
    <dsp:sp modelId="{EDFF50EB-E9CE-46DE-98EB-F2B5F16F1131}">
      <dsp:nvSpPr>
        <dsp:cNvPr id="0" name=""/>
        <dsp:cNvSpPr/>
      </dsp:nvSpPr>
      <dsp:spPr>
        <a:xfrm>
          <a:off x="1641828" y="544843"/>
          <a:ext cx="735804" cy="75130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13962-C0F5-4C1A-B12A-01837E6C4887}">
      <dsp:nvSpPr>
        <dsp:cNvPr id="0" name=""/>
        <dsp:cNvSpPr/>
      </dsp:nvSpPr>
      <dsp:spPr>
        <a:xfrm>
          <a:off x="2424599" y="0"/>
          <a:ext cx="782770" cy="40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Shelter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Power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Water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Sanitation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Drainage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Solid Waste </a:t>
          </a:r>
          <a:endParaRPr lang="en-GB" sz="900" kern="1200" dirty="0"/>
        </a:p>
      </dsp:txBody>
      <dsp:txXfrm>
        <a:off x="2424599" y="1625600"/>
        <a:ext cx="782770" cy="1625600"/>
      </dsp:txXfrm>
    </dsp:sp>
    <dsp:sp modelId="{72C3E9E1-8A5D-4AA2-9105-EE6F8B471690}">
      <dsp:nvSpPr>
        <dsp:cNvPr id="0" name=""/>
        <dsp:cNvSpPr/>
      </dsp:nvSpPr>
      <dsp:spPr>
        <a:xfrm>
          <a:off x="2448082" y="544843"/>
          <a:ext cx="735804" cy="75130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DA790-AC85-4F3B-88CE-817DEF06EE1C}">
      <dsp:nvSpPr>
        <dsp:cNvPr id="0" name=""/>
        <dsp:cNvSpPr/>
      </dsp:nvSpPr>
      <dsp:spPr>
        <a:xfrm>
          <a:off x="3230853" y="0"/>
          <a:ext cx="782770" cy="40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Hospitals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Health Clinics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Power</a:t>
          </a:r>
          <a:endParaRPr lang="en-GB" sz="900" kern="1200" dirty="0"/>
        </a:p>
      </dsp:txBody>
      <dsp:txXfrm>
        <a:off x="3230853" y="1625600"/>
        <a:ext cx="782770" cy="1625600"/>
      </dsp:txXfrm>
    </dsp:sp>
    <dsp:sp modelId="{088E517E-3607-4098-BDE1-1ACC35A9B054}">
      <dsp:nvSpPr>
        <dsp:cNvPr id="0" name=""/>
        <dsp:cNvSpPr/>
      </dsp:nvSpPr>
      <dsp:spPr>
        <a:xfrm>
          <a:off x="3254336" y="544843"/>
          <a:ext cx="735804" cy="75130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EF24D-26D4-4CB2-8A4B-973C87428309}">
      <dsp:nvSpPr>
        <dsp:cNvPr id="0" name=""/>
        <dsp:cNvSpPr/>
      </dsp:nvSpPr>
      <dsp:spPr>
        <a:xfrm>
          <a:off x="4037106" y="0"/>
          <a:ext cx="782770" cy="40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Shelter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Telecoms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Roads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 dirty="0"/>
        </a:p>
      </dsp:txBody>
      <dsp:txXfrm>
        <a:off x="4037106" y="1625600"/>
        <a:ext cx="782770" cy="1625600"/>
      </dsp:txXfrm>
    </dsp:sp>
    <dsp:sp modelId="{6472726A-842E-4C5E-92B5-A003352B53A9}">
      <dsp:nvSpPr>
        <dsp:cNvPr id="0" name=""/>
        <dsp:cNvSpPr/>
      </dsp:nvSpPr>
      <dsp:spPr>
        <a:xfrm>
          <a:off x="4060589" y="544843"/>
          <a:ext cx="735804" cy="751304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B0251-A349-4C51-82DC-A9E206B82B9D}">
      <dsp:nvSpPr>
        <dsp:cNvPr id="0" name=""/>
        <dsp:cNvSpPr/>
      </dsp:nvSpPr>
      <dsp:spPr>
        <a:xfrm>
          <a:off x="4843360" y="0"/>
          <a:ext cx="782770" cy="40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Roads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Power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Warehouses </a:t>
          </a:r>
          <a:endParaRPr lang="en-GB" sz="900" kern="1200" dirty="0"/>
        </a:p>
      </dsp:txBody>
      <dsp:txXfrm>
        <a:off x="4843360" y="1625600"/>
        <a:ext cx="782770" cy="1625600"/>
      </dsp:txXfrm>
    </dsp:sp>
    <dsp:sp modelId="{AFAFDA71-D370-43CE-8A9B-04B3AD5A86F7}">
      <dsp:nvSpPr>
        <dsp:cNvPr id="0" name=""/>
        <dsp:cNvSpPr/>
      </dsp:nvSpPr>
      <dsp:spPr>
        <a:xfrm>
          <a:off x="4866843" y="544843"/>
          <a:ext cx="735804" cy="751304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01212-41C3-4506-9875-9B3504BB5A80}">
      <dsp:nvSpPr>
        <dsp:cNvPr id="0" name=""/>
        <dsp:cNvSpPr/>
      </dsp:nvSpPr>
      <dsp:spPr>
        <a:xfrm>
          <a:off x="5649614" y="0"/>
          <a:ext cx="782770" cy="40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Power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 Telecoms </a:t>
          </a:r>
          <a:endParaRPr lang="en-GB" sz="900" kern="1200" dirty="0"/>
        </a:p>
      </dsp:txBody>
      <dsp:txXfrm>
        <a:off x="5649614" y="1625600"/>
        <a:ext cx="782770" cy="1625600"/>
      </dsp:txXfrm>
    </dsp:sp>
    <dsp:sp modelId="{F1EBB515-F1CA-4EDB-9A3D-D5EB26EC4457}">
      <dsp:nvSpPr>
        <dsp:cNvPr id="0" name=""/>
        <dsp:cNvSpPr/>
      </dsp:nvSpPr>
      <dsp:spPr>
        <a:xfrm>
          <a:off x="5673097" y="544843"/>
          <a:ext cx="735804" cy="751304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FD005-5378-4A7E-B98A-CAF6166512E7}">
      <dsp:nvSpPr>
        <dsp:cNvPr id="0" name=""/>
        <dsp:cNvSpPr/>
      </dsp:nvSpPr>
      <dsp:spPr>
        <a:xfrm>
          <a:off x="6455867" y="0"/>
          <a:ext cx="782770" cy="40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Roads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Power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Telecoms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Water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Sanitation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Shelter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Hospitals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Schools</a:t>
          </a:r>
          <a:endParaRPr lang="en-GB" sz="900" kern="1200" dirty="0"/>
        </a:p>
      </dsp:txBody>
      <dsp:txXfrm>
        <a:off x="6455867" y="1625600"/>
        <a:ext cx="782770" cy="1625600"/>
      </dsp:txXfrm>
    </dsp:sp>
    <dsp:sp modelId="{F0ACDDF6-9DC9-4755-88BA-D403834E7ECE}">
      <dsp:nvSpPr>
        <dsp:cNvPr id="0" name=""/>
        <dsp:cNvSpPr/>
      </dsp:nvSpPr>
      <dsp:spPr>
        <a:xfrm>
          <a:off x="6479350" y="544843"/>
          <a:ext cx="735804" cy="751304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06B29-3F31-400B-84BE-5C93F9150A36}">
      <dsp:nvSpPr>
        <dsp:cNvPr id="0" name=""/>
        <dsp:cNvSpPr/>
      </dsp:nvSpPr>
      <dsp:spPr>
        <a:xfrm>
          <a:off x="7262121" y="0"/>
          <a:ext cx="782770" cy="40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Schools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Power</a:t>
          </a:r>
          <a:endParaRPr lang="en-GB" sz="900" kern="1200" dirty="0"/>
        </a:p>
      </dsp:txBody>
      <dsp:txXfrm>
        <a:off x="7262121" y="1625600"/>
        <a:ext cx="782770" cy="1625600"/>
      </dsp:txXfrm>
    </dsp:sp>
    <dsp:sp modelId="{AFC467F7-F447-4F02-8564-F2D5890FE9D1}">
      <dsp:nvSpPr>
        <dsp:cNvPr id="0" name=""/>
        <dsp:cNvSpPr/>
      </dsp:nvSpPr>
      <dsp:spPr>
        <a:xfrm>
          <a:off x="7285604" y="544843"/>
          <a:ext cx="735804" cy="751304"/>
        </a:xfrm>
        <a:prstGeom prst="ellipse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86AF61-F48D-433C-BD01-206914BA9C13}">
      <dsp:nvSpPr>
        <dsp:cNvPr id="0" name=""/>
        <dsp:cNvSpPr/>
      </dsp:nvSpPr>
      <dsp:spPr>
        <a:xfrm>
          <a:off x="8068375" y="0"/>
          <a:ext cx="782770" cy="40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Water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Sanitation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Power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- Drainage</a:t>
          </a:r>
          <a:endParaRPr lang="en-GB" sz="900" kern="1200" dirty="0"/>
        </a:p>
      </dsp:txBody>
      <dsp:txXfrm>
        <a:off x="8068375" y="1625600"/>
        <a:ext cx="782770" cy="1625600"/>
      </dsp:txXfrm>
    </dsp:sp>
    <dsp:sp modelId="{E2FC1F5B-E13B-4704-AB55-ED193C8117C7}">
      <dsp:nvSpPr>
        <dsp:cNvPr id="0" name=""/>
        <dsp:cNvSpPr/>
      </dsp:nvSpPr>
      <dsp:spPr>
        <a:xfrm>
          <a:off x="8091858" y="544843"/>
          <a:ext cx="735804" cy="751304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E076E-4EFD-49D2-AF46-FC52A6CE2C14}">
      <dsp:nvSpPr>
        <dsp:cNvPr id="0" name=""/>
        <dsp:cNvSpPr/>
      </dsp:nvSpPr>
      <dsp:spPr>
        <a:xfrm>
          <a:off x="360064" y="3168349"/>
          <a:ext cx="8148425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F348A-26CB-4C3B-A874-D5574129E5F1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3E2A6-CB99-400B-A610-59684309B2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245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02156-9B8D-4AE5-B4E7-F92ED7EF9318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A5E59-34D0-4EEB-8EFE-12359C006C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34031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BA5E59-34D0-4EEB-8EFE-12359C006CF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422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BA5E59-34D0-4EEB-8EFE-12359C006CF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55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ops.org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facebook.com/unops.org" TargetMode="External"/><Relationship Id="rId7" Type="http://schemas.openxmlformats.org/officeDocument/2006/relationships/hyperlink" Target="http://www.linkedin.com/company/unops" TargetMode="External"/><Relationship Id="rId12" Type="http://schemas.openxmlformats.org/officeDocument/2006/relationships/image" Target="../media/image11.png"/><Relationship Id="rId2" Type="http://schemas.openxmlformats.org/officeDocument/2006/relationships/hyperlink" Target="http://bit.ly/UNOPSNews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hyperlink" Target="https://www.youtube.com/user/UNOPSofficial" TargetMode="External"/><Relationship Id="rId5" Type="http://schemas.openxmlformats.org/officeDocument/2006/relationships/hyperlink" Target="https://www.flickr.com/photos/unops/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hyperlink" Target="https://twitter.com/UNOPS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ops.org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ops.org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ops.org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643" y="2324472"/>
            <a:ext cx="1841805" cy="31816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27584" y="2828528"/>
            <a:ext cx="77724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TITLE ONE LINE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95736" y="376463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Subtitle cannot exceed this box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38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476672"/>
            <a:ext cx="7416824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TITLE CANNOT EXCEED THIS BOX</a:t>
            </a:r>
            <a:endParaRPr lang="en-GB" dirty="0"/>
          </a:p>
        </p:txBody>
      </p:sp>
      <p:sp>
        <p:nvSpPr>
          <p:cNvPr id="3" name="Flowchart: Process 2"/>
          <p:cNvSpPr/>
          <p:nvPr userDrawn="1"/>
        </p:nvSpPr>
        <p:spPr>
          <a:xfrm>
            <a:off x="251520" y="908720"/>
            <a:ext cx="2808312" cy="45719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Process 3"/>
          <p:cNvSpPr/>
          <p:nvPr userDrawn="1"/>
        </p:nvSpPr>
        <p:spPr>
          <a:xfrm>
            <a:off x="2600275" y="908720"/>
            <a:ext cx="1703648" cy="45719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Process 4"/>
          <p:cNvSpPr/>
          <p:nvPr userDrawn="1"/>
        </p:nvSpPr>
        <p:spPr>
          <a:xfrm>
            <a:off x="4303576" y="908720"/>
            <a:ext cx="1703648" cy="4571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004048" y="1268760"/>
            <a:ext cx="3960440" cy="5040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Insert UNOPS photo/ icon here</a:t>
            </a:r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1268760"/>
            <a:ext cx="4608512" cy="504056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smtClean="0"/>
              <a:t>Minimum font size</a:t>
            </a:r>
          </a:p>
          <a:p>
            <a:pPr lvl="0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80012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476672"/>
            <a:ext cx="7416824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TITLE CANNOT EXCEED THIS BOX</a:t>
            </a:r>
            <a:endParaRPr lang="en-GB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16016" y="1268760"/>
            <a:ext cx="4248472" cy="504056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smtClean="0"/>
              <a:t>Minimum font size</a:t>
            </a:r>
          </a:p>
          <a:p>
            <a:pPr lvl="0"/>
            <a:endParaRPr lang="en-GB" dirty="0" smtClean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1268760"/>
            <a:ext cx="4248472" cy="504056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smtClean="0"/>
              <a:t>Minimum font size</a:t>
            </a:r>
          </a:p>
          <a:p>
            <a:pPr lvl="0"/>
            <a:endParaRPr lang="en-GB" dirty="0" smtClean="0"/>
          </a:p>
        </p:txBody>
      </p:sp>
      <p:sp>
        <p:nvSpPr>
          <p:cNvPr id="10" name="Flowchart: Process 9"/>
          <p:cNvSpPr/>
          <p:nvPr userDrawn="1"/>
        </p:nvSpPr>
        <p:spPr>
          <a:xfrm>
            <a:off x="251520" y="908720"/>
            <a:ext cx="2808312" cy="45719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Process 10"/>
          <p:cNvSpPr/>
          <p:nvPr userDrawn="1"/>
        </p:nvSpPr>
        <p:spPr>
          <a:xfrm>
            <a:off x="2600275" y="908720"/>
            <a:ext cx="1703648" cy="45719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Process 11"/>
          <p:cNvSpPr/>
          <p:nvPr userDrawn="1"/>
        </p:nvSpPr>
        <p:spPr>
          <a:xfrm>
            <a:off x="4303576" y="908720"/>
            <a:ext cx="1703648" cy="4571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212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476672"/>
            <a:ext cx="7416824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TITLE CANNOT EXCEED THIS BOX</a:t>
            </a:r>
            <a:endParaRPr lang="en-GB" dirty="0"/>
          </a:p>
        </p:txBody>
      </p:sp>
      <p:sp>
        <p:nvSpPr>
          <p:cNvPr id="3" name="Flowchart: Process 2"/>
          <p:cNvSpPr/>
          <p:nvPr userDrawn="1"/>
        </p:nvSpPr>
        <p:spPr>
          <a:xfrm>
            <a:off x="251520" y="908720"/>
            <a:ext cx="2808312" cy="45719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Process 3"/>
          <p:cNvSpPr/>
          <p:nvPr userDrawn="1"/>
        </p:nvSpPr>
        <p:spPr>
          <a:xfrm>
            <a:off x="2600275" y="908720"/>
            <a:ext cx="1703648" cy="45719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Process 4"/>
          <p:cNvSpPr/>
          <p:nvPr userDrawn="1"/>
        </p:nvSpPr>
        <p:spPr>
          <a:xfrm>
            <a:off x="4303576" y="908720"/>
            <a:ext cx="1703648" cy="4571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 hasCustomPrompt="1"/>
          </p:nvPr>
        </p:nvSpPr>
        <p:spPr>
          <a:xfrm>
            <a:off x="250825" y="1196975"/>
            <a:ext cx="8713788" cy="5256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Insert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219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476672"/>
            <a:ext cx="7416824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TITLE CANNOT EXCEED THIS BOX</a:t>
            </a:r>
            <a:endParaRPr lang="en-GB" dirty="0"/>
          </a:p>
        </p:txBody>
      </p:sp>
      <p:sp>
        <p:nvSpPr>
          <p:cNvPr id="10" name="Flowchart: Process 9"/>
          <p:cNvSpPr/>
          <p:nvPr userDrawn="1"/>
        </p:nvSpPr>
        <p:spPr>
          <a:xfrm>
            <a:off x="251520" y="908720"/>
            <a:ext cx="2808312" cy="45719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Process 10"/>
          <p:cNvSpPr/>
          <p:nvPr userDrawn="1"/>
        </p:nvSpPr>
        <p:spPr>
          <a:xfrm>
            <a:off x="2600275" y="908720"/>
            <a:ext cx="1703648" cy="45719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Process 11"/>
          <p:cNvSpPr/>
          <p:nvPr userDrawn="1"/>
        </p:nvSpPr>
        <p:spPr>
          <a:xfrm>
            <a:off x="4303576" y="908720"/>
            <a:ext cx="1703648" cy="4571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able Placeholder 6"/>
          <p:cNvSpPr>
            <a:spLocks noGrp="1"/>
          </p:cNvSpPr>
          <p:nvPr>
            <p:ph type="tbl" sz="quarter" idx="10" hasCustomPrompt="1"/>
          </p:nvPr>
        </p:nvSpPr>
        <p:spPr>
          <a:xfrm>
            <a:off x="251520" y="1268760"/>
            <a:ext cx="4247678" cy="5040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Insert table</a:t>
            </a:r>
            <a:endParaRPr lang="en-GB" dirty="0"/>
          </a:p>
        </p:txBody>
      </p:sp>
      <p:sp>
        <p:nvSpPr>
          <p:cNvPr id="13" name="Table Placeholder 6"/>
          <p:cNvSpPr>
            <a:spLocks noGrp="1"/>
          </p:cNvSpPr>
          <p:nvPr>
            <p:ph type="tbl" sz="quarter" idx="13" hasCustomPrompt="1"/>
          </p:nvPr>
        </p:nvSpPr>
        <p:spPr>
          <a:xfrm>
            <a:off x="4716016" y="1268760"/>
            <a:ext cx="4247678" cy="5040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Insert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308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3387080" y="262762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SUBSCRIBE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TO OUR NEWSLETTER 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HERE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0" y="3181618"/>
            <a:ext cx="384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FOLLOW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US ON SOCIAL MEDIA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\\crp.unops.local\files\UserHome\leoniec\Desktop\icons social media\facebook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9008" y="3749748"/>
            <a:ext cx="399331" cy="39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crp.unops.local\files\UserHome\leoniec\Desktop\icons social media\flickr.png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3269" y="3749749"/>
            <a:ext cx="401723" cy="39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crp.unops.local\files\UserHome\leoniec\Desktop\icons social media\linkedin.png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888" y="3749749"/>
            <a:ext cx="399331" cy="39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crp.unops.local\files\UserHome\leoniec\Desktop\icons social media\twitter.png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9128" y="3749744"/>
            <a:ext cx="399331" cy="39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crp.unops.local\files\UserHome\leoniec\Desktop\icons social media\youtube.png">
            <a:hlinkClick r:id="rId11"/>
          </p:cNvPr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5817" y="3749745"/>
            <a:ext cx="399331" cy="39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77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476672"/>
            <a:ext cx="7416824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TITLE CANNOT EXCEED THIS BOX</a:t>
            </a:r>
            <a:endParaRPr lang="en-GB" dirty="0"/>
          </a:p>
        </p:txBody>
      </p:sp>
      <p:sp>
        <p:nvSpPr>
          <p:cNvPr id="4" name="Flowchart: Process 3"/>
          <p:cNvSpPr/>
          <p:nvPr userDrawn="1"/>
        </p:nvSpPr>
        <p:spPr>
          <a:xfrm>
            <a:off x="251520" y="908720"/>
            <a:ext cx="2808312" cy="45719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Process 4"/>
          <p:cNvSpPr/>
          <p:nvPr userDrawn="1"/>
        </p:nvSpPr>
        <p:spPr>
          <a:xfrm>
            <a:off x="2600275" y="908720"/>
            <a:ext cx="1703648" cy="45719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Process 5"/>
          <p:cNvSpPr/>
          <p:nvPr userDrawn="1"/>
        </p:nvSpPr>
        <p:spPr>
          <a:xfrm>
            <a:off x="4303576" y="908720"/>
            <a:ext cx="1703648" cy="4571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268760"/>
            <a:ext cx="8713788" cy="504056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smtClean="0"/>
              <a:t>Keep your power point presentations brief, they are meant to guide you while you speak.</a:t>
            </a:r>
          </a:p>
          <a:p>
            <a:pPr lvl="0"/>
            <a:r>
              <a:rPr lang="en-GB" dirty="0" smtClean="0"/>
              <a:t>You want the audience to hear you they should not be reading a </a:t>
            </a:r>
            <a:r>
              <a:rPr lang="en-GB" dirty="0" err="1" smtClean="0"/>
              <a:t>ppt</a:t>
            </a:r>
            <a:r>
              <a:rPr lang="en-GB" dirty="0" smtClean="0"/>
              <a:t> slide.</a:t>
            </a:r>
          </a:p>
          <a:p>
            <a:pPr lvl="0"/>
            <a:r>
              <a:rPr lang="en-GB" dirty="0" err="1" smtClean="0"/>
              <a:t>Ppt</a:t>
            </a:r>
            <a:r>
              <a:rPr lang="en-GB" dirty="0" smtClean="0"/>
              <a:t> presentations do not serve as hand outs.</a:t>
            </a:r>
          </a:p>
          <a:p>
            <a:pPr lvl="0"/>
            <a:r>
              <a:rPr lang="en-GB" dirty="0" smtClean="0"/>
              <a:t>Do not change the font or the colours in the template</a:t>
            </a:r>
          </a:p>
          <a:p>
            <a:pPr lvl="0"/>
            <a:r>
              <a:rPr lang="en-GB" dirty="0" smtClean="0"/>
              <a:t>Only use the UNOPS photos or UNOPS icons</a:t>
            </a:r>
          </a:p>
          <a:p>
            <a:pPr lvl="0"/>
            <a:r>
              <a:rPr lang="en-GB" dirty="0" smtClean="0"/>
              <a:t>No clipart please.</a:t>
            </a:r>
          </a:p>
          <a:p>
            <a:pPr lvl="0"/>
            <a:r>
              <a:rPr lang="en-GB" dirty="0" smtClean="0"/>
              <a:t>No animated transitions </a:t>
            </a:r>
            <a:r>
              <a:rPr lang="en-GB" smtClean="0"/>
              <a:t>or animations</a:t>
            </a:r>
            <a:endParaRPr lang="en-GB" dirty="0" smtClean="0"/>
          </a:p>
          <a:p>
            <a:pPr lvl="0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85714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476672"/>
            <a:ext cx="7416824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TITLE CANNOT EXCEED THIS BOX</a:t>
            </a:r>
            <a:endParaRPr lang="en-GB" dirty="0"/>
          </a:p>
        </p:txBody>
      </p:sp>
      <p:sp>
        <p:nvSpPr>
          <p:cNvPr id="3" name="Flowchart: Process 2"/>
          <p:cNvSpPr/>
          <p:nvPr userDrawn="1"/>
        </p:nvSpPr>
        <p:spPr>
          <a:xfrm>
            <a:off x="251520" y="908720"/>
            <a:ext cx="2808312" cy="45719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Process 3"/>
          <p:cNvSpPr/>
          <p:nvPr userDrawn="1"/>
        </p:nvSpPr>
        <p:spPr>
          <a:xfrm>
            <a:off x="2600275" y="908720"/>
            <a:ext cx="1703648" cy="45719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Process 4"/>
          <p:cNvSpPr/>
          <p:nvPr userDrawn="1"/>
        </p:nvSpPr>
        <p:spPr>
          <a:xfrm>
            <a:off x="4303576" y="908720"/>
            <a:ext cx="1703648" cy="4571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004048" y="1268760"/>
            <a:ext cx="3960440" cy="5040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Insert UNOPS photo/ icon here</a:t>
            </a:r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1268760"/>
            <a:ext cx="4608512" cy="504056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smtClean="0"/>
              <a:t>Minimum font size</a:t>
            </a:r>
          </a:p>
          <a:p>
            <a:pPr lvl="0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80012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476672"/>
            <a:ext cx="7416824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TITLE CANNOT EXCEED THIS BOX</a:t>
            </a:r>
            <a:endParaRPr lang="en-GB" dirty="0"/>
          </a:p>
        </p:txBody>
      </p:sp>
      <p:sp>
        <p:nvSpPr>
          <p:cNvPr id="4" name="Flowchart: Process 3"/>
          <p:cNvSpPr/>
          <p:nvPr userDrawn="1"/>
        </p:nvSpPr>
        <p:spPr>
          <a:xfrm>
            <a:off x="251520" y="908720"/>
            <a:ext cx="2808312" cy="45719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Process 4"/>
          <p:cNvSpPr/>
          <p:nvPr userDrawn="1"/>
        </p:nvSpPr>
        <p:spPr>
          <a:xfrm>
            <a:off x="2600275" y="908720"/>
            <a:ext cx="1703648" cy="45719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Process 5"/>
          <p:cNvSpPr/>
          <p:nvPr userDrawn="1"/>
        </p:nvSpPr>
        <p:spPr>
          <a:xfrm>
            <a:off x="4303576" y="908720"/>
            <a:ext cx="1703648" cy="4571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268760"/>
            <a:ext cx="8713788" cy="504056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smtClean="0"/>
              <a:t>Keep your power point presentations brief, they are meant to guide you while you speak.</a:t>
            </a:r>
          </a:p>
          <a:p>
            <a:pPr lvl="0"/>
            <a:r>
              <a:rPr lang="en-GB" dirty="0" smtClean="0"/>
              <a:t>You want the audience to hear you they should not be reading a </a:t>
            </a:r>
            <a:r>
              <a:rPr lang="en-GB" dirty="0" err="1" smtClean="0"/>
              <a:t>ppt</a:t>
            </a:r>
            <a:r>
              <a:rPr lang="en-GB" dirty="0" smtClean="0"/>
              <a:t> slide.</a:t>
            </a:r>
          </a:p>
          <a:p>
            <a:pPr lvl="0"/>
            <a:r>
              <a:rPr lang="en-GB" dirty="0" err="1" smtClean="0"/>
              <a:t>Ppt</a:t>
            </a:r>
            <a:r>
              <a:rPr lang="en-GB" dirty="0" smtClean="0"/>
              <a:t> presentations do not serve as hand outs.</a:t>
            </a:r>
          </a:p>
          <a:p>
            <a:pPr lvl="0"/>
            <a:r>
              <a:rPr lang="en-GB" dirty="0" smtClean="0"/>
              <a:t>Do not change the font or the colours in the template</a:t>
            </a:r>
          </a:p>
          <a:p>
            <a:pPr lvl="0"/>
            <a:r>
              <a:rPr lang="en-GB" dirty="0" smtClean="0"/>
              <a:t>Only use the UNOPS photos or UNOPS icons</a:t>
            </a:r>
          </a:p>
          <a:p>
            <a:pPr lvl="0"/>
            <a:r>
              <a:rPr lang="en-GB" dirty="0" smtClean="0"/>
              <a:t>No clipart please.</a:t>
            </a:r>
          </a:p>
          <a:p>
            <a:pPr lvl="0"/>
            <a:r>
              <a:rPr lang="en-GB" dirty="0" smtClean="0"/>
              <a:t>No animated transitions </a:t>
            </a:r>
            <a:r>
              <a:rPr lang="en-GB" smtClean="0"/>
              <a:t>or animations</a:t>
            </a:r>
            <a:endParaRPr lang="en-GB" dirty="0" smtClean="0"/>
          </a:p>
          <a:p>
            <a:pPr lvl="0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85714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476672"/>
            <a:ext cx="7416824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TITLE CANNOT EXCEED THIS BOX</a:t>
            </a:r>
            <a:endParaRPr lang="en-GB" dirty="0"/>
          </a:p>
        </p:txBody>
      </p:sp>
      <p:sp>
        <p:nvSpPr>
          <p:cNvPr id="3" name="Flowchart: Process 2"/>
          <p:cNvSpPr/>
          <p:nvPr userDrawn="1"/>
        </p:nvSpPr>
        <p:spPr>
          <a:xfrm>
            <a:off x="251520" y="908720"/>
            <a:ext cx="2808312" cy="45719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Process 3"/>
          <p:cNvSpPr/>
          <p:nvPr userDrawn="1"/>
        </p:nvSpPr>
        <p:spPr>
          <a:xfrm>
            <a:off x="2600275" y="908720"/>
            <a:ext cx="1703648" cy="45719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Process 4"/>
          <p:cNvSpPr/>
          <p:nvPr userDrawn="1"/>
        </p:nvSpPr>
        <p:spPr>
          <a:xfrm>
            <a:off x="4303576" y="908720"/>
            <a:ext cx="1703648" cy="4571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004048" y="1268760"/>
            <a:ext cx="3960440" cy="5040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Insert UNOPS photo/ icon here</a:t>
            </a:r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1268760"/>
            <a:ext cx="4608512" cy="504056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smtClean="0"/>
              <a:t>Minimum font size</a:t>
            </a:r>
          </a:p>
          <a:p>
            <a:pPr lvl="0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80012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643" y="2324472"/>
            <a:ext cx="1841805" cy="31816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27584" y="2828528"/>
            <a:ext cx="77724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TITLE ONE LINE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95736" y="376463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Subtitle cannot exceed this box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38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643" y="2324472"/>
            <a:ext cx="1841805" cy="31816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27584" y="2828528"/>
            <a:ext cx="77724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TITLE ONE LINE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95736" y="376463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Subtitle cannot exceed this box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91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5D8DF4-3087-774B-B2D3-35FDEB822083}" type="datetimeFigureOut">
              <a:rPr lang="en-US" smtClean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1444A-C46B-B642-9CDF-F43F6FF327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4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 cstate="email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/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643" y="2324472"/>
            <a:ext cx="1841805" cy="31816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27584" y="2828528"/>
            <a:ext cx="77724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TITLE ONE LINE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95736" y="376463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Subtitle cannot exceed this box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407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1E126D-460D-409B-9C0E-BB2B887BCBD8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03CEB-2D90-4B56-85EC-7382A12E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80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1E126D-460D-409B-9C0E-BB2B887BCBD8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B03CEB-2D90-4B56-85EC-7382A12E2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1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476672"/>
            <a:ext cx="7416824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TITLE CANNOT EXCEED THIS BOX</a:t>
            </a:r>
            <a:endParaRPr lang="en-GB" dirty="0"/>
          </a:p>
        </p:txBody>
      </p:sp>
      <p:sp>
        <p:nvSpPr>
          <p:cNvPr id="4" name="Flowchart: Process 3"/>
          <p:cNvSpPr/>
          <p:nvPr userDrawn="1"/>
        </p:nvSpPr>
        <p:spPr>
          <a:xfrm>
            <a:off x="251520" y="908720"/>
            <a:ext cx="2808312" cy="45719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Process 4"/>
          <p:cNvSpPr/>
          <p:nvPr userDrawn="1"/>
        </p:nvSpPr>
        <p:spPr>
          <a:xfrm>
            <a:off x="2600275" y="908720"/>
            <a:ext cx="1703648" cy="45719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Process 5"/>
          <p:cNvSpPr/>
          <p:nvPr userDrawn="1"/>
        </p:nvSpPr>
        <p:spPr>
          <a:xfrm>
            <a:off x="4303576" y="908720"/>
            <a:ext cx="1703648" cy="4571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268760"/>
            <a:ext cx="8713788" cy="504056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smtClean="0"/>
              <a:t>Keep your power point presentations brief, they are meant to guide you while you speak.</a:t>
            </a:r>
          </a:p>
          <a:p>
            <a:pPr lvl="0"/>
            <a:r>
              <a:rPr lang="en-GB" dirty="0" smtClean="0"/>
              <a:t>You want the audience to hear you they should not be reading a </a:t>
            </a:r>
            <a:r>
              <a:rPr lang="en-GB" dirty="0" err="1" smtClean="0"/>
              <a:t>ppt</a:t>
            </a:r>
            <a:r>
              <a:rPr lang="en-GB" dirty="0" smtClean="0"/>
              <a:t> slide.</a:t>
            </a:r>
          </a:p>
          <a:p>
            <a:pPr lvl="0"/>
            <a:r>
              <a:rPr lang="en-GB" dirty="0" err="1" smtClean="0"/>
              <a:t>Ppt</a:t>
            </a:r>
            <a:r>
              <a:rPr lang="en-GB" dirty="0" smtClean="0"/>
              <a:t> presentations do not serve as hand outs.</a:t>
            </a:r>
          </a:p>
          <a:p>
            <a:pPr lvl="0"/>
            <a:r>
              <a:rPr lang="en-GB" dirty="0" smtClean="0"/>
              <a:t>Do not change the font or the colours in the template</a:t>
            </a:r>
          </a:p>
          <a:p>
            <a:pPr lvl="0"/>
            <a:r>
              <a:rPr lang="en-GB" dirty="0" smtClean="0"/>
              <a:t>Only use the UNOPS photos or UNOPS icons</a:t>
            </a:r>
          </a:p>
          <a:p>
            <a:pPr lvl="0"/>
            <a:r>
              <a:rPr lang="en-GB" dirty="0" smtClean="0"/>
              <a:t>No clipart please.</a:t>
            </a:r>
          </a:p>
          <a:p>
            <a:pPr lvl="0"/>
            <a:r>
              <a:rPr lang="en-GB" dirty="0" smtClean="0"/>
              <a:t>No animated transitions </a:t>
            </a:r>
            <a:r>
              <a:rPr lang="en-GB" smtClean="0"/>
              <a:t>or animations</a:t>
            </a:r>
            <a:endParaRPr lang="en-GB" dirty="0" smtClean="0"/>
          </a:p>
          <a:p>
            <a:pPr lvl="0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45626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E1EA8-43A7-4236-B434-BDAE65A17A5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399D15-4801-4A6F-BB78-E8700ED4E4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6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476672"/>
            <a:ext cx="7416824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TITLE CANNOT EXCEED THIS BOX</a:t>
            </a:r>
            <a:endParaRPr lang="en-GB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16016" y="1268760"/>
            <a:ext cx="4248472" cy="504056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smtClean="0"/>
              <a:t>Minimum font size</a:t>
            </a:r>
          </a:p>
          <a:p>
            <a:pPr lvl="0"/>
            <a:endParaRPr lang="en-GB" dirty="0" smtClean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1268760"/>
            <a:ext cx="4248472" cy="504056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smtClean="0"/>
              <a:t>Minimum font size</a:t>
            </a:r>
          </a:p>
          <a:p>
            <a:pPr lvl="0"/>
            <a:endParaRPr lang="en-GB" dirty="0" smtClean="0"/>
          </a:p>
        </p:txBody>
      </p:sp>
      <p:sp>
        <p:nvSpPr>
          <p:cNvPr id="10" name="Flowchart: Process 9"/>
          <p:cNvSpPr/>
          <p:nvPr userDrawn="1"/>
        </p:nvSpPr>
        <p:spPr>
          <a:xfrm>
            <a:off x="251520" y="908720"/>
            <a:ext cx="2808312" cy="45719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Process 10"/>
          <p:cNvSpPr/>
          <p:nvPr userDrawn="1"/>
        </p:nvSpPr>
        <p:spPr>
          <a:xfrm>
            <a:off x="2600275" y="908720"/>
            <a:ext cx="1703648" cy="45719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Process 11"/>
          <p:cNvSpPr/>
          <p:nvPr userDrawn="1"/>
        </p:nvSpPr>
        <p:spPr>
          <a:xfrm>
            <a:off x="4303576" y="908720"/>
            <a:ext cx="1703648" cy="4571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212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476672"/>
            <a:ext cx="7416824" cy="3600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TITLE CANNOT EXCEED THIS BOX</a:t>
            </a:r>
            <a:endParaRPr lang="en-GB" dirty="0"/>
          </a:p>
        </p:txBody>
      </p:sp>
      <p:sp>
        <p:nvSpPr>
          <p:cNvPr id="4" name="Flowchart: Process 3"/>
          <p:cNvSpPr/>
          <p:nvPr userDrawn="1"/>
        </p:nvSpPr>
        <p:spPr>
          <a:xfrm>
            <a:off x="251520" y="908720"/>
            <a:ext cx="2808312" cy="45719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Process 4"/>
          <p:cNvSpPr/>
          <p:nvPr userDrawn="1"/>
        </p:nvSpPr>
        <p:spPr>
          <a:xfrm>
            <a:off x="2600275" y="908720"/>
            <a:ext cx="1703648" cy="45719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Process 5"/>
          <p:cNvSpPr/>
          <p:nvPr userDrawn="1"/>
        </p:nvSpPr>
        <p:spPr>
          <a:xfrm>
            <a:off x="4303576" y="908720"/>
            <a:ext cx="1703648" cy="4571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1268760"/>
            <a:ext cx="8713788" cy="504056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smtClean="0"/>
              <a:t>Keep your power point presentations brief, they are meant to guide you while you speak.</a:t>
            </a:r>
          </a:p>
          <a:p>
            <a:pPr lvl="0"/>
            <a:r>
              <a:rPr lang="en-GB" dirty="0" smtClean="0"/>
              <a:t>You want the audience to hear you they should not be reading a </a:t>
            </a:r>
            <a:r>
              <a:rPr lang="en-GB" dirty="0" err="1" smtClean="0"/>
              <a:t>ppt</a:t>
            </a:r>
            <a:r>
              <a:rPr lang="en-GB" dirty="0" smtClean="0"/>
              <a:t> slide.</a:t>
            </a:r>
          </a:p>
          <a:p>
            <a:pPr lvl="0"/>
            <a:r>
              <a:rPr lang="en-GB" dirty="0" err="1" smtClean="0"/>
              <a:t>Ppt</a:t>
            </a:r>
            <a:r>
              <a:rPr lang="en-GB" dirty="0" smtClean="0"/>
              <a:t> presentations do not serve as hand outs.</a:t>
            </a:r>
          </a:p>
          <a:p>
            <a:pPr lvl="0"/>
            <a:r>
              <a:rPr lang="en-GB" dirty="0" smtClean="0"/>
              <a:t>Do not change the font or the colours in the template</a:t>
            </a:r>
          </a:p>
          <a:p>
            <a:pPr lvl="0"/>
            <a:r>
              <a:rPr lang="en-GB" dirty="0" smtClean="0"/>
              <a:t>Only use the UNOPS photos or UNOPS icons</a:t>
            </a:r>
          </a:p>
          <a:p>
            <a:pPr lvl="0"/>
            <a:r>
              <a:rPr lang="en-GB" dirty="0" smtClean="0"/>
              <a:t>No clipart please.</a:t>
            </a:r>
          </a:p>
          <a:p>
            <a:pPr lvl="0"/>
            <a:r>
              <a:rPr lang="en-GB" dirty="0" smtClean="0"/>
              <a:t>No animated transitions </a:t>
            </a:r>
            <a:r>
              <a:rPr lang="en-GB" smtClean="0"/>
              <a:t>or animations</a:t>
            </a:r>
            <a:endParaRPr lang="en-GB" dirty="0" smtClean="0"/>
          </a:p>
          <a:p>
            <a:pPr lvl="0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85714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hyperlink" Target="http://www.unops.org/" TargetMode="Externa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50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7" r:id="rId2"/>
    <p:sldLayoutId id="2147483675" r:id="rId3"/>
    <p:sldLayoutId id="2147483683" r:id="rId4"/>
    <p:sldLayoutId id="2147483684" r:id="rId5"/>
    <p:sldLayoutId id="2147483687" r:id="rId6"/>
    <p:sldLayoutId id="2147483690" r:id="rId7"/>
    <p:sldLayoutId id="2147483721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15"/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6539837"/>
            <a:ext cx="1193733" cy="206211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1683" y="643827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6A6F23-0035-43C3-BCAA-621B80B5E16E}" type="slidenum">
              <a:rPr lang="en-GB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83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0" r:id="rId3"/>
    <p:sldLayoutId id="2147483672" r:id="rId4"/>
    <p:sldLayoutId id="2147483673" r:id="rId5"/>
    <p:sldLayoutId id="2147483674" r:id="rId6"/>
    <p:sldLayoutId id="2147483704" r:id="rId7"/>
    <p:sldLayoutId id="2147483705" r:id="rId8"/>
    <p:sldLayoutId id="2147483718" r:id="rId9"/>
    <p:sldLayoutId id="2147483719" r:id="rId10"/>
    <p:sldLayoutId id="2147483720" r:id="rId11"/>
    <p:sldLayoutId id="214748372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tevenC@unops.org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Infrastructure – cross cutting or unifying?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Steven </a:t>
            </a:r>
            <a:r>
              <a:rPr lang="en-GB" dirty="0" err="1" smtClean="0"/>
              <a:t>Crosskey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Infrastructure and Project Management Team  </a:t>
            </a:r>
            <a:endParaRPr lang="en-GB" dirty="0"/>
          </a:p>
          <a:p>
            <a:r>
              <a:rPr lang="en-GB" dirty="0" smtClean="0"/>
              <a:t>August 2016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62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dirty="0" smtClean="0">
                <a:solidFill>
                  <a:schemeClr val="tx2"/>
                </a:solidFill>
              </a:rPr>
              <a:t>UN Cluster System</a:t>
            </a:r>
            <a:endParaRPr lang="en-GB" sz="2000" dirty="0">
              <a:solidFill>
                <a:schemeClr val="tx2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5122693"/>
              </p:ext>
            </p:extLst>
          </p:nvPr>
        </p:nvGraphicFramePr>
        <p:xfrm>
          <a:off x="179512" y="1988840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08988" y="1372667"/>
            <a:ext cx="8784976" cy="576064"/>
          </a:xfrm>
          <a:prstGeom prst="roundRect">
            <a:avLst>
              <a:gd name="adj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Humanitarian &amp; Emergency Relief Coordination – Information Management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372" y="2003810"/>
            <a:ext cx="762612" cy="23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u="sng" dirty="0" smtClean="0">
                <a:solidFill>
                  <a:schemeClr val="bg1"/>
                </a:solidFill>
              </a:rPr>
              <a:t>LOGISTICS</a:t>
            </a:r>
            <a:endParaRPr lang="en-GB" sz="1050" b="1" u="sn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228" y="2003810"/>
            <a:ext cx="847228" cy="23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u="sng" dirty="0" smtClean="0">
                <a:solidFill>
                  <a:schemeClr val="bg1"/>
                </a:solidFill>
              </a:rPr>
              <a:t>NUTRITION</a:t>
            </a:r>
            <a:endParaRPr lang="en-GB" sz="1050" b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7400" y="2011155"/>
            <a:ext cx="936104" cy="37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u="sng" dirty="0" smtClean="0">
                <a:solidFill>
                  <a:schemeClr val="bg1"/>
                </a:solidFill>
              </a:rPr>
              <a:t>EMERGENCY SHELTER</a:t>
            </a:r>
            <a:endParaRPr lang="en-GB" sz="1050" b="1" u="sng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8308" y="1988840"/>
            <a:ext cx="76261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u="sng" dirty="0" smtClean="0">
                <a:solidFill>
                  <a:schemeClr val="bg1"/>
                </a:solidFill>
              </a:rPr>
              <a:t>CAMP MGMT &amp; COORD</a:t>
            </a:r>
            <a:endParaRPr lang="en-GB" sz="1050" b="1" u="sng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2003810"/>
            <a:ext cx="762612" cy="23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u="sng" dirty="0" smtClean="0">
                <a:solidFill>
                  <a:schemeClr val="bg1"/>
                </a:solidFill>
              </a:rPr>
              <a:t>HEALTH</a:t>
            </a:r>
            <a:endParaRPr lang="en-GB" sz="1050" b="1" u="sng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5870" y="2003810"/>
            <a:ext cx="999902" cy="23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u="sng" dirty="0" smtClean="0">
                <a:solidFill>
                  <a:schemeClr val="bg1"/>
                </a:solidFill>
              </a:rPr>
              <a:t>PROTECTION</a:t>
            </a:r>
            <a:endParaRPr lang="en-GB" sz="1050" b="1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1995696"/>
            <a:ext cx="7626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u="sng" dirty="0" smtClean="0">
                <a:solidFill>
                  <a:schemeClr val="bg1"/>
                </a:solidFill>
              </a:rPr>
              <a:t>FOOD SECURITY</a:t>
            </a:r>
            <a:endParaRPr lang="en-GB" sz="1050" b="1" u="sng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7228" y="1995696"/>
            <a:ext cx="9655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u="sng" dirty="0" smtClean="0">
                <a:solidFill>
                  <a:schemeClr val="bg1"/>
                </a:solidFill>
              </a:rPr>
              <a:t>EMERGECNY TELECOMS</a:t>
            </a:r>
            <a:endParaRPr lang="en-GB" sz="1050" b="1" u="sng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752" y="1995696"/>
            <a:ext cx="8640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u="sng" dirty="0" smtClean="0">
                <a:solidFill>
                  <a:schemeClr val="bg1"/>
                </a:solidFill>
              </a:rPr>
              <a:t>EARLY RECOVERY</a:t>
            </a:r>
            <a:endParaRPr lang="en-GB" sz="1050" b="1" u="sng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7280" y="1995696"/>
            <a:ext cx="8734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u="sng" dirty="0" smtClean="0">
                <a:solidFill>
                  <a:schemeClr val="bg1"/>
                </a:solidFill>
              </a:rPr>
              <a:t>EDUCATION</a:t>
            </a:r>
            <a:endParaRPr lang="en-GB" sz="1050" b="1" u="sng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66356" y="1988840"/>
            <a:ext cx="76261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u="sng" dirty="0" smtClean="0">
                <a:solidFill>
                  <a:schemeClr val="bg1"/>
                </a:solidFill>
              </a:rPr>
              <a:t>SAN, WATER, HYGIENE</a:t>
            </a:r>
            <a:endParaRPr lang="en-GB" sz="1050" b="1" u="sng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7710" y="5290512"/>
            <a:ext cx="744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INFRASTRUCTURE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eg;base64,/9j/4AAQSkZJRgABAQAAAQABAAD/2wCEAAkGBxQSEBQUEhQUFBUUFBUVGBcXEhUUFBUYFxQWFxcVFBUYHCggGBolGxUYITEhJSkrLi4uFx8zODMsNygtLisBCgoKDg0OFg8QFyscHxwsLCwsLCwrLDcrLCwsLCwsLCwsLCwsNzcrKzcsLCwrKyssKyssKysrLCsrLCsrKysrK//AABEIAKAAoAMBIgACEQEDEQH/xAAcAAABBQEBAQAAAAAAAAAAAAADAgQFBgcBAAj/xAA8EAABAwEFBAgEBQQBBQAAAAABAAIRAwQFEiExQVFhgQYicZGhscHwBxMy0RRScuHxIyRCYjMWNHOCkv/EABgBAAMBAQAAAAAAAAAAAAAAAAABAwIE/8QAIBEBAAMBAAICAwEAAAAAAAAAAAECESEDMTJBEiJRQv/aAAwDAQACEQMRAD8AvxCTCMWpJCyASEkhGISCEAIhJIRYSHBACISHIrgmVvtjKTcVRwaOPpvQC3lAe9U+9OnYBIoUyf8AZ2Q/+VWLX0mruzLwOwI08ae6qDogvesto9JqzXSXSpO0dMnmPltEbSdqBi8uehOeqzdXSdtU4X9R2zPI/upc10A6NRcxpp81eFRAO8STKCHruNAFlclDxLwKA0pzUktRy1ILUyAISSEYhIcEAEhIIRiEGu8NBJ2BARd+Xoyz0y52Z2N2krKL9vV9Z+KoZOxo0bwClekV5GvWJ2DJo4b1XK9nMGVOZ1WK4jK9oJOSal3NHqtzyQHDYFuGZJKI1+SVSsp1XhSIyKNGSRiVs6PXuXj5bz1hod43KpuEartnrFjgRqMwgmjfMSm1FHWa1Y2Bw2hFFRASLXpeJMmVEYPQRxiSgU3DktrkBrhakEJwWoZatEAWobmpyQhuakDdwVT6d3n8qjhGr8uSt7wsi6WW38RanR9LThG7Lb4T3LNp43SNlFUm5YnbU0tWeWg1T21bO4Dgo+sf3PkFNZG1aexPLDdeLMo9gs2N3vmrVYrvkbh70WbXxqlN6gxdwA81F3hQgq5WmhA0VavGlmVmltlq9eK1Uag+YTqs2CRy+ybwumHLKc6PWnIs3ZjxUziVRuyrhqju71aZQR3TcnDXJjTcndMoIYORGuQAiNKZNtLUhzU4ISCEwbOakOCcOahuagILpPbPlWZ7hkSIHNY/YRLnPOgGXaVpPxJqxRYz8xJ8I9VnTGwyJAz25clK3takc02tNSSdg3DamZYSchyCkrHT+a8MbBO3gpn/AKeeWVCA8ZdQtEkkHPFuyWNiJxT8eaT0Zs1Mw10g7i3XnuVrqWcM4Ko9EPxNOqGuk55tMED91P8AT+2ljAW5GJ7NFGfasbEIe8b4pgxDnHgFA2qpjBIp1AN5bkgWTG9rusZiREZ743JpRtVenGMuMnMEzkqxWIhObTMoy1jM96C/VP70EkuUcDn2gK1fSFuEgwQVa6D5aDwCqTdOxWS6nzSHBNmUhTKe0Uxpp7RTZFS2pCWEBuxCQQikLhC0QJCGQjkIbgjAoHxL+hvaPVZracjBOzLvWr/Eal/bD/yNnuWQ3gesd2Y7z/Chb5OinxW34c3cH2mqD/gxpHNXq1WQtnDAWf8Awst399Gx9JzTyghalegAaSVK1Vq2+kLYbvbJcdiqPxBqB305jKeCuV11DDnOBw7BGZVR6dWYM0kB8nRSj3Cv9Uu6vqUxaLIImEwumyAVILgQYgjSVM3izC1VtPWKxxUb2ZkVXnP0KsN5OkFV2Q7RXpHHL5J6MHZqeub/AI44lQVNsnlKnLo+nmtMJWmn1HRMaKf002RAlBJCUEBvRC4QllcIWiDISHBFISSEBUfiCP7WdzwfNYvVplxH6pK2j4i/9rG93oVk1loTHAeJ/lc95/Z0+OP1Nuit4CyW2lVdk0PY1x3Nc0gnsEzyW53m0FvBfPl8thwG93hkPRaZ8M+k/wCIpfhq3/JSAwu/OzQT/sIjilaNjTjk4tprMDeqdmm3uVVv8ioD8zjG3uVytdMYYIVKvC7WkvjUja4+AlSmI+3T41HvB7WGQRrvUpb6xdRDj/Ki7xsIYdNOCRaLUcAaTotZE4lM5Moe+H4WHjkoKztyTm9rQXvjYEim3RdNeQ5bdkWiMzyCmbsGXMqJot6wHYpmwCJ/UUQSSop8xMaSeNKbIoSwhgogQG+wuEJS8tEQUkhEISSgKf8AESnNmEfm9Cs5FINptnXEXEcBGUrS+n1QCzRtJgb5WW3hVhmWsQOW3v8AJcnk+WOzxR+mqpeL8VWePkVM9BDhtpGkj1kKvVXST2gDnPoCpa4bUKdoY7fh8Mlu3xlmPk3SlVxMg67/ALqGvOkGyU/sb+qCE2vek1wzGxc/uFqzks0vyticYUFaGHDJVpvSyS7LRVnpFWDAGjUqtE7qtWPWceMJw0aID25gcZTsDrcwF0Ocqgf6vcpqy/W7t9AoNzOsOI8lJ3fXkmdQB4TmgSmKZTlrkzpvR2vTZOmlEaU1a9Fa9BPodeXQurREEINaqGgkmAEO320UwSdnesy6UX1XruLGAhvcOfsqV/LFVaeObBdLr8/EVsLPpb1RPGZd2AAlUa+bT1ctHHCOzjyJ71KMaRRLicyS0HtIBPhChL/bk0adWe/T3xXPXttdMxlcQodkTtJA7Nc0USI4Qe4rlnpbDvBHL+VI17NDZ2DyMQrz/Eqx9tH6J3zjphrtQBn6FTteuCCFmXRe0kPEHaARv3K/0aDydJbv0y5rnmsxPFeIe+Kvy2OfE7hxWY21pe8vecye5at0qYCyBBw7JGpGXd9lmF4MgkD/ABB7/ZT8fJK8cQzBJnZPgnbWdZ36neeSNZbHkPfvRd+X/WcPzQ4c1fUfxwNzARO4z797EoU4IPcQiEYSHAa5kdn1BEpuDTB+h2h3JaMSFjcDkU+/B7ioyzswug8vfapig9UrOp2jDZ7XN1XWVE/tABpu/V6BRDXJsvpxiE4nMDfqitQIg9o9+ac9BnarE1+R1Mqi39YHNkNAEyOPv9loeruI9woq97LicBGRxeXvwU70j8Zb8d5i0MmvCzw1jBkB1jxI08ZKg+kFmJdO5jY7vsrf0rsJAa6Njjlz+6jrRY/mSf8ARhHIOauOs47Z7Cq/geti0GGR5H0Sqb8VJzIzbII1kTIUy6l1BGrZy7BmOKrb+pXbGjpB8CuittRtGF2OqWOkHXuO5a70TttR1EGMQnPPPjksmdSEiNpMjZx+/JaT8OLcHNdTOrTPbvVKz1O0ce6SXuwtqswODmw44o3aDwWU0gXPz/yknt2eq0v4i08OOB9QaCd+/wBO5Z+ynBB58gJKn/qVPqMGp0+qTuHnKjcJLmuH+Jg+bTw2qXw9V0bRl75+CYMpYSToHgDmCBKW5o9k1mjFGwmRz/cJDqeRG4z2HbHAjyS7TGPvjsMQnb6eJgd/qZ5eqN4IjZAbUlrY2AeA0UnQ198E0fZcNNp2EJzZdCfegVaI3Pa9T+mN5M+AUQdVJWp30xsHiVHVNSqMPp5qBaxAn8ufKc/BGOiTWzEb5CbJs360q1U580h2RB5e+H3TiuPf3RMBWbzu35jCIza6RO4/sqn+CNMwcw2QMtWn7QFo1WmDptEfz72KtdISxgLcy7UbcvuVy+bx811eLybOMwtdaHsDfqxFxGhDQdO9V6/qeGph3eUnNXq3UWEjFT/qHUtIGXboYhVC8XU6lVx6x2mREADTVS8c9VvHDdmdZoG13nKuVis7rPaAWbQHDzPgqnddmca2J2U6Dtz8lprLODXs/BhaR/6z6SrwlJp0yPzaeIcHRyz8Qs6tDofT7SO8QFrdS7cdFwH+OIcjs74WSXlZCCBBmSNNoPvvSnljjtTmyuEQctgO4tyk8IARqlHE2I0884XqjAG55l0HLTiSfRErANAGIEwJgyTOzJS9y36hEmzkkjsjsn9lLV7Jhon9MjyzXKdndUrNLREDIc4k+Pep9zG1azWD6QATJjEGiYnZmY5LcxOYxuTqLv6kG2ei3Uhmf89+SjqB6jeIHifsp3pxnTGW2NIPMb1Xg+Ws458oC6axjmmdGHWOWgzTS0/UnsQI2+v8JladnNOS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data:image/jpeg;base64,/9j/4AAQSkZJRgABAQAAAQABAAD/2wCEAAkGBxQSEBQUEhQUFBUUFBUVGBcXEhUUFBUYFxQWFxcVFBUYHCggGBolGxUYITEhJSkrLi4uFx8zODMsNygtLisBCgoKDg0OFg8QFyscHxwsLCwsLCwrLDcrLCwsLCwsLCwsLCwsNzcrKzcsLCwrKyssKyssKysrLCsrLCsrKysrK//AABEIAKAAoAMBIgACEQEDEQH/xAAcAAABBQEBAQAAAAAAAAAAAAADAgQFBgcBAAj/xAA8EAABAwEFBAgEBQQBBQAAAAABAAIRAwQFEiExQVFhgQYicZGhscHwBxMy0RRScuHxIyRCYjMWNHOCkv/EABgBAAMBAQAAAAAAAAAAAAAAAAABAwIE/8QAIBEBAAMBAAICAwEAAAAAAAAAAAECESEDMTJBEiJRQv/aAAwDAQACEQMRAD8AvxCTCMWpJCyASEkhGISCEAIhJIRYSHBACISHIrgmVvtjKTcVRwaOPpvQC3lAe9U+9OnYBIoUyf8AZ2Q/+VWLX0mruzLwOwI08ae6qDogvesto9JqzXSXSpO0dMnmPltEbSdqBi8uehOeqzdXSdtU4X9R2zPI/upc10A6NRcxpp81eFRAO8STKCHruNAFlclDxLwKA0pzUktRy1ILUyAISSEYhIcEAEhIIRiEGu8NBJ2BARd+Xoyz0y52Z2N2krKL9vV9Z+KoZOxo0bwClekV5GvWJ2DJo4b1XK9nMGVOZ1WK4jK9oJOSal3NHqtzyQHDYFuGZJKI1+SVSsp1XhSIyKNGSRiVs6PXuXj5bz1hod43KpuEartnrFjgRqMwgmjfMSm1FHWa1Y2Bw2hFFRASLXpeJMmVEYPQRxiSgU3DktrkBrhakEJwWoZatEAWobmpyQhuakDdwVT6d3n8qjhGr8uSt7wsi6WW38RanR9LThG7Lb4T3LNp43SNlFUm5YnbU0tWeWg1T21bO4Dgo+sf3PkFNZG1aexPLDdeLMo9gs2N3vmrVYrvkbh70WbXxqlN6gxdwA81F3hQgq5WmhA0VavGlmVmltlq9eK1Uag+YTqs2CRy+ybwumHLKc6PWnIs3ZjxUziVRuyrhqju71aZQR3TcnDXJjTcndMoIYORGuQAiNKZNtLUhzU4ISCEwbOakOCcOahuagILpPbPlWZ7hkSIHNY/YRLnPOgGXaVpPxJqxRYz8xJ8I9VnTGwyJAz25clK3takc02tNSSdg3DamZYSchyCkrHT+a8MbBO3gpn/AKeeWVCA8ZdQtEkkHPFuyWNiJxT8eaT0Zs1Mw10g7i3XnuVrqWcM4Ko9EPxNOqGuk55tMED91P8AT+2ljAW5GJ7NFGfasbEIe8b4pgxDnHgFA2qpjBIp1AN5bkgWTG9rusZiREZ743JpRtVenGMuMnMEzkqxWIhObTMoy1jM96C/VP70EkuUcDn2gK1fSFuEgwQVa6D5aDwCqTdOxWS6nzSHBNmUhTKe0Uxpp7RTZFS2pCWEBuxCQQikLhC0QJCGQjkIbgjAoHxL+hvaPVZracjBOzLvWr/Eal/bD/yNnuWQ3gesd2Y7z/Chb5OinxW34c3cH2mqD/gxpHNXq1WQtnDAWf8Awst399Gx9JzTyghalegAaSVK1Vq2+kLYbvbJcdiqPxBqB305jKeCuV11DDnOBw7BGZVR6dWYM0kB8nRSj3Cv9Uu6vqUxaLIImEwumyAVILgQYgjSVM3izC1VtPWKxxUb2ZkVXnP0KsN5OkFV2Q7RXpHHL5J6MHZqeub/AI44lQVNsnlKnLo+nmtMJWmn1HRMaKf002RAlBJCUEBvRC4QllcIWiDISHBFISSEBUfiCP7WdzwfNYvVplxH6pK2j4i/9rG93oVk1loTHAeJ/lc95/Z0+OP1Nuit4CyW2lVdk0PY1x3Nc0gnsEzyW53m0FvBfPl8thwG93hkPRaZ8M+k/wCIpfhq3/JSAwu/OzQT/sIjilaNjTjk4tprMDeqdmm3uVVv8ioD8zjG3uVytdMYYIVKvC7WkvjUja4+AlSmI+3T41HvB7WGQRrvUpb6xdRDj/Ki7xsIYdNOCRaLUcAaTotZE4lM5Moe+H4WHjkoKztyTm9rQXvjYEim3RdNeQ5bdkWiMzyCmbsGXMqJot6wHYpmwCJ/UUQSSop8xMaSeNKbIoSwhgogQG+wuEJS8tEQUkhEISSgKf8AESnNmEfm9Cs5FINptnXEXEcBGUrS+n1QCzRtJgb5WW3hVhmWsQOW3v8AJcnk+WOzxR+mqpeL8VWePkVM9BDhtpGkj1kKvVXST2gDnPoCpa4bUKdoY7fh8Mlu3xlmPk3SlVxMg67/ALqGvOkGyU/sb+qCE2vek1wzGxc/uFqzks0vyticYUFaGHDJVpvSyS7LRVnpFWDAGjUqtE7qtWPWceMJw0aID25gcZTsDrcwF0Ocqgf6vcpqy/W7t9AoNzOsOI8lJ3fXkmdQB4TmgSmKZTlrkzpvR2vTZOmlEaU1a9Fa9BPodeXQurREEINaqGgkmAEO320UwSdnesy6UX1XruLGAhvcOfsqV/LFVaeObBdLr8/EVsLPpb1RPGZd2AAlUa+bT1ctHHCOzjyJ71KMaRRLicyS0HtIBPhChL/bk0adWe/T3xXPXttdMxlcQodkTtJA7Nc0USI4Qe4rlnpbDvBHL+VI17NDZ2DyMQrz/Eqx9tH6J3zjphrtQBn6FTteuCCFmXRe0kPEHaARv3K/0aDydJbv0y5rnmsxPFeIe+Kvy2OfE7hxWY21pe8vecye5at0qYCyBBw7JGpGXd9lmF4MgkD/ABB7/ZT8fJK8cQzBJnZPgnbWdZ36neeSNZbHkPfvRd+X/WcPzQ4c1fUfxwNzARO4z797EoU4IPcQiEYSHAa5kdn1BEpuDTB+h2h3JaMSFjcDkU+/B7ioyzswug8vfapig9UrOp2jDZ7XN1XWVE/tABpu/V6BRDXJsvpxiE4nMDfqitQIg9o9+ac9BnarE1+R1Mqi39YHNkNAEyOPv9loeruI9woq97LicBGRxeXvwU70j8Zb8d5i0MmvCzw1jBkB1jxI08ZKg+kFmJdO5jY7vsrf0rsJAa6Njjlz+6jrRY/mSf8ARhHIOauOs47Z7Cq/geti0GGR5H0Sqb8VJzIzbII1kTIUy6l1BGrZy7BmOKrb+pXbGjpB8CuittRtGF2OqWOkHXuO5a70TttR1EGMQnPPPjksmdSEiNpMjZx+/JaT8OLcHNdTOrTPbvVKz1O0ce6SXuwtqswODmw44o3aDwWU0gXPz/yknt2eq0v4i08OOB9QaCd+/wBO5Z+ynBB58gJKn/qVPqMGp0+qTuHnKjcJLmuH+Jg+bTw2qXw9V0bRl75+CYMpYSToHgDmCBKW5o9k1mjFGwmRz/cJDqeRG4z2HbHAjyS7TGPvjsMQnb6eJgd/qZ5eqN4IjZAbUlrY2AeA0UnQ198E0fZcNNp2EJzZdCfegVaI3Pa9T+mN5M+AUQdVJWp30xsHiVHVNSqMPp5qBaxAn8ufKc/BGOiTWzEb5CbJs360q1U580h2RB5e+H3TiuPf3RMBWbzu35jCIza6RO4/sqn+CNMwcw2QMtWn7QFo1WmDptEfz72KtdISxgLcy7UbcvuVy+bx811eLybOMwtdaHsDfqxFxGhDQdO9V6/qeGph3eUnNXq3UWEjFT/qHUtIGXboYhVC8XU6lVx6x2mREADTVS8c9VvHDdmdZoG13nKuVis7rPaAWbQHDzPgqnddmca2J2U6Dtz8lprLODXs/BhaR/6z6SrwlJp0yPzaeIcHRyz8Qs6tDofT7SO8QFrdS7cdFwH+OIcjs74WSXlZCCBBmSNNoPvvSnljjtTmyuEQctgO4tyk8IARqlHE2I0884XqjAG55l0HLTiSfRErANAGIEwJgyTOzJS9y36hEmzkkjsjsn9lLV7Jhon9MjyzXKdndUrNLREDIc4k+Pep9zG1azWD6QATJjEGiYnZmY5LcxOYxuTqLv6kG2ei3Uhmf89+SjqB6jeIHifsp3pxnTGW2NIPMb1Xg+Ws458oC6axjmmdGHWOWgzTS0/UnsQI2+v8JladnNOS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8" descr="data:image/jpeg;base64,/9j/4AAQSkZJRgABAQAAAQABAAD/2wCEAAkGBxQSEBQUEhQUFBUUFBUVGBcXEhUUFBUYFxQWFxcVFBUYHCggGBolGxUYITEhJSkrLi4uFx8zODMsNygtLisBCgoKDg0OFg8QFyscHxwsLCwsLCwrLDcrLCwsLCwsLCwsLCwsNzcrKzcsLCwrKyssKyssKysrLCsrLCsrKysrK//AABEIAKAAoAMBIgACEQEDEQH/xAAcAAABBQEBAQAAAAAAAAAAAAADAgQFBgcBAAj/xAA8EAABAwEFBAgEBQQBBQAAAAABAAIRAwQFEiExQVFhgQYicZGhscHwBxMy0RRScuHxIyRCYjMWNHOCkv/EABgBAAMBAQAAAAAAAAAAAAAAAAABAwIE/8QAIBEBAAMBAAICAwEAAAAAAAAAAAECESEDMTJBEiJRQv/aAAwDAQACEQMRAD8AvxCTCMWpJCyASEkhGISCEAIhJIRYSHBACISHIrgmVvtjKTcVRwaOPpvQC3lAe9U+9OnYBIoUyf8AZ2Q/+VWLX0mruzLwOwI08ae6qDogvesto9JqzXSXSpO0dMnmPltEbSdqBi8uehOeqzdXSdtU4X9R2zPI/upc10A6NRcxpp81eFRAO8STKCHruNAFlclDxLwKA0pzUktRy1ILUyAISSEYhIcEAEhIIRiEGu8NBJ2BARd+Xoyz0y52Z2N2krKL9vV9Z+KoZOxo0bwClekV5GvWJ2DJo4b1XK9nMGVOZ1WK4jK9oJOSal3NHqtzyQHDYFuGZJKI1+SVSsp1XhSIyKNGSRiVs6PXuXj5bz1hod43KpuEartnrFjgRqMwgmjfMSm1FHWa1Y2Bw2hFFRASLXpeJMmVEYPQRxiSgU3DktrkBrhakEJwWoZatEAWobmpyQhuakDdwVT6d3n8qjhGr8uSt7wsi6WW38RanR9LThG7Lb4T3LNp43SNlFUm5YnbU0tWeWg1T21bO4Dgo+sf3PkFNZG1aexPLDdeLMo9gs2N3vmrVYrvkbh70WbXxqlN6gxdwA81F3hQgq5WmhA0VavGlmVmltlq9eK1Uag+YTqs2CRy+ybwumHLKc6PWnIs3ZjxUziVRuyrhqju71aZQR3TcnDXJjTcndMoIYORGuQAiNKZNtLUhzU4ISCEwbOakOCcOahuagILpPbPlWZ7hkSIHNY/YRLnPOgGXaVpPxJqxRYz8xJ8I9VnTGwyJAz25clK3takc02tNSSdg3DamZYSchyCkrHT+a8MbBO3gpn/AKeeWVCA8ZdQtEkkHPFuyWNiJxT8eaT0Zs1Mw10g7i3XnuVrqWcM4Ko9EPxNOqGuk55tMED91P8AT+2ljAW5GJ7NFGfasbEIe8b4pgxDnHgFA2qpjBIp1AN5bkgWTG9rusZiREZ743JpRtVenGMuMnMEzkqxWIhObTMoy1jM96C/VP70EkuUcDn2gK1fSFuEgwQVa6D5aDwCqTdOxWS6nzSHBNmUhTKe0Uxpp7RTZFS2pCWEBuxCQQikLhC0QJCGQjkIbgjAoHxL+hvaPVZracjBOzLvWr/Eal/bD/yNnuWQ3gesd2Y7z/Chb5OinxW34c3cH2mqD/gxpHNXq1WQtnDAWf8Awst399Gx9JzTyghalegAaSVK1Vq2+kLYbvbJcdiqPxBqB305jKeCuV11DDnOBw7BGZVR6dWYM0kB8nRSj3Cv9Uu6vqUxaLIImEwumyAVILgQYgjSVM3izC1VtPWKxxUb2ZkVXnP0KsN5OkFV2Q7RXpHHL5J6MHZqeub/AI44lQVNsnlKnLo+nmtMJWmn1HRMaKf002RAlBJCUEBvRC4QllcIWiDISHBFISSEBUfiCP7WdzwfNYvVplxH6pK2j4i/9rG93oVk1loTHAeJ/lc95/Z0+OP1Nuit4CyW2lVdk0PY1x3Nc0gnsEzyW53m0FvBfPl8thwG93hkPRaZ8M+k/wCIpfhq3/JSAwu/OzQT/sIjilaNjTjk4tprMDeqdmm3uVVv8ioD8zjG3uVytdMYYIVKvC7WkvjUja4+AlSmI+3T41HvB7WGQRrvUpb6xdRDj/Ki7xsIYdNOCRaLUcAaTotZE4lM5Moe+H4WHjkoKztyTm9rQXvjYEim3RdNeQ5bdkWiMzyCmbsGXMqJot6wHYpmwCJ/UUQSSop8xMaSeNKbIoSwhgogQG+wuEJS8tEQUkhEISSgKf8AESnNmEfm9Cs5FINptnXEXEcBGUrS+n1QCzRtJgb5WW3hVhmWsQOW3v8AJcnk+WOzxR+mqpeL8VWePkVM9BDhtpGkj1kKvVXST2gDnPoCpa4bUKdoY7fh8Mlu3xlmPk3SlVxMg67/ALqGvOkGyU/sb+qCE2vek1wzGxc/uFqzks0vyticYUFaGHDJVpvSyS7LRVnpFWDAGjUqtE7qtWPWceMJw0aID25gcZTsDrcwF0Ocqgf6vcpqy/W7t9AoNzOsOI8lJ3fXkmdQB4TmgSmKZTlrkzpvR2vTZOmlEaU1a9Fa9BPodeXQurREEINaqGgkmAEO320UwSdnesy6UX1XruLGAhvcOfsqV/LFVaeObBdLr8/EVsLPpb1RPGZd2AAlUa+bT1ctHHCOzjyJ71KMaRRLicyS0HtIBPhChL/bk0adWe/T3xXPXttdMxlcQodkTtJA7Nc0USI4Qe4rlnpbDvBHL+VI17NDZ2DyMQrz/Eqx9tH6J3zjphrtQBn6FTteuCCFmXRe0kPEHaARv3K/0aDydJbv0y5rnmsxPFeIe+Kvy2OfE7hxWY21pe8vecye5at0qYCyBBw7JGpGXd9lmF4MgkD/ABB7/ZT8fJK8cQzBJnZPgnbWdZ36neeSNZbHkPfvRd+X/WcPzQ4c1fUfxwNzARO4z797EoU4IPcQiEYSHAa5kdn1BEpuDTB+h2h3JaMSFjcDkU+/B7ioyzswug8vfapig9UrOp2jDZ7XN1XWVE/tABpu/V6BRDXJsvpxiE4nMDfqitQIg9o9+ac9BnarE1+R1Mqi39YHNkNAEyOPv9loeruI9woq97LicBGRxeXvwU70j8Zb8d5i0MmvCzw1jBkB1jxI08ZKg+kFmJdO5jY7vsrf0rsJAa6Njjlz+6jrRY/mSf8ARhHIOauOs47Z7Cq/geti0GGR5H0Sqb8VJzIzbII1kTIUy6l1BGrZy7BmOKrb+pXbGjpB8CuittRtGF2OqWOkHXuO5a70TttR1EGMQnPPPjksmdSEiNpMjZx+/JaT8OLcHNdTOrTPbvVKz1O0ce6SXuwtqswODmw44o3aDwWU0gXPz/yknt2eq0v4i08OOB9QaCd+/wBO5Z+ynBB58gJKn/qVPqMGp0+qTuHnKjcJLmuH+Jg+bTw2qXw9V0bRl75+CYMpYSToHgDmCBKW5o9k1mjFGwmRz/cJDqeRG4z2HbHAjyS7TGPvjsMQnb6eJgd/qZ5eqN4IjZAbUlrY2AeA0UnQ198E0fZcNNp2EJzZdCfegVaI3Pa9T+mN5M+AUQdVJWp30xsHiVHVNSqMPp5qBaxAn8ufKc/BGOiTWzEb5CbJs360q1U580h2RB5e+H3TiuPf3RMBWbzu35jCIza6RO4/sqn+CNMwcw2QMtWn7QFo1WmDptEfz72KtdISxgLcy7UbcvuVy+bx811eLybOMwtdaHsDfqxFxGhDQdO9V6/qeGph3eUnNXq3UWEjFT/qHUtIGXboYhVC8XU6lVx6x2mREADTVS8c9VvHDdmdZoG13nKuVis7rPaAWbQHDzPgqnddmca2J2U6Dtz8lprLODXs/BhaR/6z6SrwlJp0yPzaeIcHRyz8Qs6tDofT7SO8QFrdS7cdFwH+OIcjs74WSXlZCCBBmSNNoPvvSnljjtTmyuEQctgO4tyk8IARqlHE2I0884XqjAG55l0HLTiSfRErANAGIEwJgyTOzJS9y36hEmzkkjsjsn9lLV7Jhon9MjyzXKdndUrNLREDIc4k+Pep9zG1azWD6QATJjEGiYnZmY5LcxOYxuTqLv6kG2ei3Uhmf89+SjqB6jeIHifsp3pxnTGW2NIPMb1Xg+Ws458oC6axjmmdGHWOWgzTS0/UnsQI2+v8JladnNOS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-2482" y="887301"/>
            <a:ext cx="6674868" cy="27482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          Systems: Infrastructure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73725"/>
            <a:ext cx="9017000" cy="432048"/>
          </a:xfrm>
          <a:prstGeom prst="rect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548DD4"/>
              </a:buClr>
              <a:buSzPct val="125000"/>
            </a:pPr>
            <a:r>
              <a:rPr lang="en-US" sz="2000" b="1" dirty="0" smtClean="0">
                <a:solidFill>
                  <a:srgbClr val="FFFFFF"/>
                </a:solidFill>
              </a:rPr>
              <a:t>  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      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INFRASTRUCTURE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2880000"/>
            <a:ext cx="7200000" cy="405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eg;base64,/9j/4AAQSkZJRgABAQAAAQABAAD/2wCEAAkGBxQSEBQUEhQUFBUUFBUVGBcXEhUUFBUYFxQWFxcVFBUYHCggGBolGxUYITEhJSkrLi4uFx8zODMsNygtLisBCgoKDg0OFg8QFyscHxwsLCwsLCwrLDcrLCwsLCwsLCwsLCwsNzcrKzcsLCwrKyssKyssKysrLCsrLCsrKysrK//AABEIAKAAoAMBIgACEQEDEQH/xAAcAAABBQEBAQAAAAAAAAAAAAADAgQFBgcBAAj/xAA8EAABAwEFBAgEBQQBBQAAAAABAAIRAwQFEiExQVFhgQYicZGhscHwBxMy0RRScuHxIyRCYjMWNHOCkv/EABgBAAMBAQAAAAAAAAAAAAAAAAABAwIE/8QAIBEBAAMBAAICAwEAAAAAAAAAAAECESEDMTJBEiJRQv/aAAwDAQACEQMRAD8AvxCTCMWpJCyASEkhGISCEAIhJIRYSHBACISHIrgmVvtjKTcVRwaOPpvQC3lAe9U+9OnYBIoUyf8AZ2Q/+VWLX0mruzLwOwI08ae6qDogvesto9JqzXSXSpO0dMnmPltEbSdqBi8uehOeqzdXSdtU4X9R2zPI/upc10A6NRcxpp81eFRAO8STKCHruNAFlclDxLwKA0pzUktRy1ILUyAISSEYhIcEAEhIIRiEGu8NBJ2BARd+Xoyz0y52Z2N2krKL9vV9Z+KoZOxo0bwClekV5GvWJ2DJo4b1XK9nMGVOZ1WK4jK9oJOSal3NHqtzyQHDYFuGZJKI1+SVSsp1XhSIyKNGSRiVs6PXuXj5bz1hod43KpuEartnrFjgRqMwgmjfMSm1FHWa1Y2Bw2hFFRASLXpeJMmVEYPQRxiSgU3DktrkBrhakEJwWoZatEAWobmpyQhuakDdwVT6d3n8qjhGr8uSt7wsi6WW38RanR9LThG7Lb4T3LNp43SNlFUm5YnbU0tWeWg1T21bO4Dgo+sf3PkFNZG1aexPLDdeLMo9gs2N3vmrVYrvkbh70WbXxqlN6gxdwA81F3hQgq5WmhA0VavGlmVmltlq9eK1Uag+YTqs2CRy+ybwumHLKc6PWnIs3ZjxUziVRuyrhqju71aZQR3TcnDXJjTcndMoIYORGuQAiNKZNtLUhzU4ISCEwbOakOCcOahuagILpPbPlWZ7hkSIHNY/YRLnPOgGXaVpPxJqxRYz8xJ8I9VnTGwyJAz25clK3takc02tNSSdg3DamZYSchyCkrHT+a8MbBO3gpn/AKeeWVCA8ZdQtEkkHPFuyWNiJxT8eaT0Zs1Mw10g7i3XnuVrqWcM4Ko9EPxNOqGuk55tMED91P8AT+2ljAW5GJ7NFGfasbEIe8b4pgxDnHgFA2qpjBIp1AN5bkgWTG9rusZiREZ743JpRtVenGMuMnMEzkqxWIhObTMoy1jM96C/VP70EkuUcDn2gK1fSFuEgwQVa6D5aDwCqTdOxWS6nzSHBNmUhTKe0Uxpp7RTZFS2pCWEBuxCQQikLhC0QJCGQjkIbgjAoHxL+hvaPVZracjBOzLvWr/Eal/bD/yNnuWQ3gesd2Y7z/Chb5OinxW34c3cH2mqD/gxpHNXq1WQtnDAWf8Awst399Gx9JzTyghalegAaSVK1Vq2+kLYbvbJcdiqPxBqB305jKeCuV11DDnOBw7BGZVR6dWYM0kB8nRSj3Cv9Uu6vqUxaLIImEwumyAVILgQYgjSVM3izC1VtPWKxxUb2ZkVXnP0KsN5OkFV2Q7RXpHHL5J6MHZqeub/AI44lQVNsnlKnLo+nmtMJWmn1HRMaKf002RAlBJCUEBvRC4QllcIWiDISHBFISSEBUfiCP7WdzwfNYvVplxH6pK2j4i/9rG93oVk1loTHAeJ/lc95/Z0+OP1Nuit4CyW2lVdk0PY1x3Nc0gnsEzyW53m0FvBfPl8thwG93hkPRaZ8M+k/wCIpfhq3/JSAwu/OzQT/sIjilaNjTjk4tprMDeqdmm3uVVv8ioD8zjG3uVytdMYYIVKvC7WkvjUja4+AlSmI+3T41HvB7WGQRrvUpb6xdRDj/Ki7xsIYdNOCRaLUcAaTotZE4lM5Moe+H4WHjkoKztyTm9rQXvjYEim3RdNeQ5bdkWiMzyCmbsGXMqJot6wHYpmwCJ/UUQSSop8xMaSeNKbIoSwhgogQG+wuEJS8tEQUkhEISSgKf8AESnNmEfm9Cs5FINptnXEXEcBGUrS+n1QCzRtJgb5WW3hVhmWsQOW3v8AJcnk+WOzxR+mqpeL8VWePkVM9BDhtpGkj1kKvVXST2gDnPoCpa4bUKdoY7fh8Mlu3xlmPk3SlVxMg67/ALqGvOkGyU/sb+qCE2vek1wzGxc/uFqzks0vyticYUFaGHDJVpvSyS7LRVnpFWDAGjUqtE7qtWPWceMJw0aID25gcZTsDrcwF0Ocqgf6vcpqy/W7t9AoNzOsOI8lJ3fXkmdQB4TmgSmKZTlrkzpvR2vTZOmlEaU1a9Fa9BPodeXQurREEINaqGgkmAEO320UwSdnesy6UX1XruLGAhvcOfsqV/LFVaeObBdLr8/EVsLPpb1RPGZd2AAlUa+bT1ctHHCOzjyJ71KMaRRLicyS0HtIBPhChL/bk0adWe/T3xXPXttdMxlcQodkTtJA7Nc0USI4Qe4rlnpbDvBHL+VI17NDZ2DyMQrz/Eqx9tH6J3zjphrtQBn6FTteuCCFmXRe0kPEHaARv3K/0aDydJbv0y5rnmsxPFeIe+Kvy2OfE7hxWY21pe8vecye5at0qYCyBBw7JGpGXd9lmF4MgkD/ABB7/ZT8fJK8cQzBJnZPgnbWdZ36neeSNZbHkPfvRd+X/WcPzQ4c1fUfxwNzARO4z797EoU4IPcQiEYSHAa5kdn1BEpuDTB+h2h3JaMSFjcDkU+/B7ioyzswug8vfapig9UrOp2jDZ7XN1XWVE/tABpu/V6BRDXJsvpxiE4nMDfqitQIg9o9+ac9BnarE1+R1Mqi39YHNkNAEyOPv9loeruI9woq97LicBGRxeXvwU70j8Zb8d5i0MmvCzw1jBkB1jxI08ZKg+kFmJdO5jY7vsrf0rsJAa6Njjlz+6jrRY/mSf8ARhHIOauOs47Z7Cq/geti0GGR5H0Sqb8VJzIzbII1kTIUy6l1BGrZy7BmOKrb+pXbGjpB8CuittRtGF2OqWOkHXuO5a70TttR1EGMQnPPPjksmdSEiNpMjZx+/JaT8OLcHNdTOrTPbvVKz1O0ce6SXuwtqswODmw44o3aDwWU0gXPz/yknt2eq0v4i08OOB9QaCd+/wBO5Z+ynBB58gJKn/qVPqMGp0+qTuHnKjcJLmuH+Jg+bTw2qXw9V0bRl75+CYMpYSToHgDmCBKW5o9k1mjFGwmRz/cJDqeRG4z2HbHAjyS7TGPvjsMQnb6eJgd/qZ5eqN4IjZAbUlrY2AeA0UnQ198E0fZcNNp2EJzZdCfegVaI3Pa9T+mN5M+AUQdVJWp30xsHiVHVNSqMPp5qBaxAn8ufKc/BGOiTWzEb5CbJs360q1U580h2RB5e+H3TiuPf3RMBWbzu35jCIza6RO4/sqn+CNMwcw2QMtWn7QFo1WmDptEfz72KtdISxgLcy7UbcvuVy+bx811eLybOMwtdaHsDfqxFxGhDQdO9V6/qeGph3eUnNXq3UWEjFT/qHUtIGXboYhVC8XU6lVx6x2mREADTVS8c9VvHDdmdZoG13nKuVis7rPaAWbQHDzPgqnddmca2J2U6Dtz8lprLODXs/BhaR/6z6SrwlJp0yPzaeIcHRyz8Qs6tDofT7SO8QFrdS7cdFwH+OIcjs74WSXlZCCBBmSNNoPvvSnljjtTmyuEQctgO4tyk8IARqlHE2I0884XqjAG55l0HLTiSfRErANAGIEwJgyTOzJS9y36hEmzkkjsjsn9lLV7Jhon9MjyzXKdndUrNLREDIc4k+Pep9zG1azWD6QATJjEGiYnZmY5LcxOYxuTqLv6kG2ei3Uhmf89+SjqB6jeIHifsp3pxnTGW2NIPMb1Xg+Ws458oC6axjmmdGHWOWgzTS0/UnsQI2+v8JladnNOS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data:image/jpeg;base64,/9j/4AAQSkZJRgABAQAAAQABAAD/2wCEAAkGBxQSEBQUEhQUFBUUFBUVGBcXEhUUFBUYFxQWFxcVFBUYHCggGBolGxUYITEhJSkrLi4uFx8zODMsNygtLisBCgoKDg0OFg8QFyscHxwsLCwsLCwrLDcrLCwsLCwsLCwsLCwsNzcrKzcsLCwrKyssKyssKysrLCsrLCsrKysrK//AABEIAKAAoAMBIgACEQEDEQH/xAAcAAABBQEBAQAAAAAAAAAAAAADAgQFBgcBAAj/xAA8EAABAwEFBAgEBQQBBQAAAAABAAIRAwQFEiExQVFhgQYicZGhscHwBxMy0RRScuHxIyRCYjMWNHOCkv/EABgBAAMBAQAAAAAAAAAAAAAAAAABAwIE/8QAIBEBAAMBAAICAwEAAAAAAAAAAAECESEDMTJBEiJRQv/aAAwDAQACEQMRAD8AvxCTCMWpJCyASEkhGISCEAIhJIRYSHBACISHIrgmVvtjKTcVRwaOPpvQC3lAe9U+9OnYBIoUyf8AZ2Q/+VWLX0mruzLwOwI08ae6qDogvesto9JqzXSXSpO0dMnmPltEbSdqBi8uehOeqzdXSdtU4X9R2zPI/upc10A6NRcxpp81eFRAO8STKCHruNAFlclDxLwKA0pzUktRy1ILUyAISSEYhIcEAEhIIRiEGu8NBJ2BARd+Xoyz0y52Z2N2krKL9vV9Z+KoZOxo0bwClekV5GvWJ2DJo4b1XK9nMGVOZ1WK4jK9oJOSal3NHqtzyQHDYFuGZJKI1+SVSsp1XhSIyKNGSRiVs6PXuXj5bz1hod43KpuEartnrFjgRqMwgmjfMSm1FHWa1Y2Bw2hFFRASLXpeJMmVEYPQRxiSgU3DktrkBrhakEJwWoZatEAWobmpyQhuakDdwVT6d3n8qjhGr8uSt7wsi6WW38RanR9LThG7Lb4T3LNp43SNlFUm5YnbU0tWeWg1T21bO4Dgo+sf3PkFNZG1aexPLDdeLMo9gs2N3vmrVYrvkbh70WbXxqlN6gxdwA81F3hQgq5WmhA0VavGlmVmltlq9eK1Uag+YTqs2CRy+ybwumHLKc6PWnIs3ZjxUziVRuyrhqju71aZQR3TcnDXJjTcndMoIYORGuQAiNKZNtLUhzU4ISCEwbOakOCcOahuagILpPbPlWZ7hkSIHNY/YRLnPOgGXaVpPxJqxRYz8xJ8I9VnTGwyJAz25clK3takc02tNSSdg3DamZYSchyCkrHT+a8MbBO3gpn/AKeeWVCA8ZdQtEkkHPFuyWNiJxT8eaT0Zs1Mw10g7i3XnuVrqWcM4Ko9EPxNOqGuk55tMED91P8AT+2ljAW5GJ7NFGfasbEIe8b4pgxDnHgFA2qpjBIp1AN5bkgWTG9rusZiREZ743JpRtVenGMuMnMEzkqxWIhObTMoy1jM96C/VP70EkuUcDn2gK1fSFuEgwQVa6D5aDwCqTdOxWS6nzSHBNmUhTKe0Uxpp7RTZFS2pCWEBuxCQQikLhC0QJCGQjkIbgjAoHxL+hvaPVZracjBOzLvWr/Eal/bD/yNnuWQ3gesd2Y7z/Chb5OinxW34c3cH2mqD/gxpHNXq1WQtnDAWf8Awst399Gx9JzTyghalegAaSVK1Vq2+kLYbvbJcdiqPxBqB305jKeCuV11DDnOBw7BGZVR6dWYM0kB8nRSj3Cv9Uu6vqUxaLIImEwumyAVILgQYgjSVM3izC1VtPWKxxUb2ZkVXnP0KsN5OkFV2Q7RXpHHL5J6MHZqeub/AI44lQVNsnlKnLo+nmtMJWmn1HRMaKf002RAlBJCUEBvRC4QllcIWiDISHBFISSEBUfiCP7WdzwfNYvVplxH6pK2j4i/9rG93oVk1loTHAeJ/lc95/Z0+OP1Nuit4CyW2lVdk0PY1x3Nc0gnsEzyW53m0FvBfPl8thwG93hkPRaZ8M+k/wCIpfhq3/JSAwu/OzQT/sIjilaNjTjk4tprMDeqdmm3uVVv8ioD8zjG3uVytdMYYIVKvC7WkvjUja4+AlSmI+3T41HvB7WGQRrvUpb6xdRDj/Ki7xsIYdNOCRaLUcAaTotZE4lM5Moe+H4WHjkoKztyTm9rQXvjYEim3RdNeQ5bdkWiMzyCmbsGXMqJot6wHYpmwCJ/UUQSSop8xMaSeNKbIoSwhgogQG+wuEJS8tEQUkhEISSgKf8AESnNmEfm9Cs5FINptnXEXEcBGUrS+n1QCzRtJgb5WW3hVhmWsQOW3v8AJcnk+WOzxR+mqpeL8VWePkVM9BDhtpGkj1kKvVXST2gDnPoCpa4bUKdoY7fh8Mlu3xlmPk3SlVxMg67/ALqGvOkGyU/sb+qCE2vek1wzGxc/uFqzks0vyticYUFaGHDJVpvSyS7LRVnpFWDAGjUqtE7qtWPWceMJw0aID25gcZTsDrcwF0Ocqgf6vcpqy/W7t9AoNzOsOI8lJ3fXkmdQB4TmgSmKZTlrkzpvR2vTZOmlEaU1a9Fa9BPodeXQurREEINaqGgkmAEO320UwSdnesy6UX1XruLGAhvcOfsqV/LFVaeObBdLr8/EVsLPpb1RPGZd2AAlUa+bT1ctHHCOzjyJ71KMaRRLicyS0HtIBPhChL/bk0adWe/T3xXPXttdMxlcQodkTtJA7Nc0USI4Qe4rlnpbDvBHL+VI17NDZ2DyMQrz/Eqx9tH6J3zjphrtQBn6FTteuCCFmXRe0kPEHaARv3K/0aDydJbv0y5rnmsxPFeIe+Kvy2OfE7hxWY21pe8vecye5at0qYCyBBw7JGpGXd9lmF4MgkD/ABB7/ZT8fJK8cQzBJnZPgnbWdZ36neeSNZbHkPfvRd+X/WcPzQ4c1fUfxwNzARO4z797EoU4IPcQiEYSHAa5kdn1BEpuDTB+h2h3JaMSFjcDkU+/B7ioyzswug8vfapig9UrOp2jDZ7XN1XWVE/tABpu/V6BRDXJsvpxiE4nMDfqitQIg9o9+ac9BnarE1+R1Mqi39YHNkNAEyOPv9loeruI9woq97LicBGRxeXvwU70j8Zb8d5i0MmvCzw1jBkB1jxI08ZKg+kFmJdO5jY7vsrf0rsJAa6Njjlz+6jrRY/mSf8ARhHIOauOs47Z7Cq/geti0GGR5H0Sqb8VJzIzbII1kTIUy6l1BGrZy7BmOKrb+pXbGjpB8CuittRtGF2OqWOkHXuO5a70TttR1EGMQnPPPjksmdSEiNpMjZx+/JaT8OLcHNdTOrTPbvVKz1O0ce6SXuwtqswODmw44o3aDwWU0gXPz/yknt2eq0v4i08OOB9QaCd+/wBO5Z+ynBB58gJKn/qVPqMGp0+qTuHnKjcJLmuH+Jg+bTw2qXw9V0bRl75+CYMpYSToHgDmCBKW5o9k1mjFGwmRz/cJDqeRG4z2HbHAjyS7TGPvjsMQnb6eJgd/qZ5eqN4IjZAbUlrY2AeA0UnQ198E0fZcNNp2EJzZdCfegVaI3Pa9T+mN5M+AUQdVJWp30xsHiVHVNSqMPp5qBaxAn8ufKc/BGOiTWzEb5CbJs360q1U580h2RB5e+H3TiuPf3RMBWbzu35jCIza6RO4/sqn+CNMwcw2QMtWn7QFo1WmDptEfz72KtdISxgLcy7UbcvuVy+bx811eLybOMwtdaHsDfqxFxGhDQdO9V6/qeGph3eUnNXq3UWEjFT/qHUtIGXboYhVC8XU6lVx6x2mREADTVS8c9VvHDdmdZoG13nKuVis7rPaAWbQHDzPgqnddmca2J2U6Dtz8lprLODXs/BhaR/6z6SrwlJp0yPzaeIcHRyz8Qs6tDofT7SO8QFrdS7cdFwH+OIcjs74WSXlZCCBBmSNNoPvvSnljjtTmyuEQctgO4tyk8IARqlHE2I0884XqjAG55l0HLTiSfRErANAGIEwJgyTOzJS9y36hEmzkkjsjsn9lLV7Jhon9MjyzXKdndUrNLREDIc4k+Pep9zG1azWD6QATJjEGiYnZmY5LcxOYxuTqLv6kG2ei3Uhmf89+SjqB6jeIHifsp3pxnTGW2NIPMb1Xg+Ws458oC6axjmmdGHWOWgzTS0/UnsQI2+v8JladnNOS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8" descr="data:image/jpeg;base64,/9j/4AAQSkZJRgABAQAAAQABAAD/2wCEAAkGBxQSEBQUEhQUFBUUFBUVGBcXEhUUFBUYFxQWFxcVFBUYHCggGBolGxUYITEhJSkrLi4uFx8zODMsNygtLisBCgoKDg0OFg8QFyscHxwsLCwsLCwrLDcrLCwsLCwsLCwsLCwsNzcrKzcsLCwrKyssKyssKysrLCsrLCsrKysrK//AABEIAKAAoAMBIgACEQEDEQH/xAAcAAABBQEBAQAAAAAAAAAAAAADAgQFBgcBAAj/xAA8EAABAwEFBAgEBQQBBQAAAAABAAIRAwQFEiExQVFhgQYicZGhscHwBxMy0RRScuHxIyRCYjMWNHOCkv/EABgBAAMBAQAAAAAAAAAAAAAAAAABAwIE/8QAIBEBAAMBAAICAwEAAAAAAAAAAAECESEDMTJBEiJRQv/aAAwDAQACEQMRAD8AvxCTCMWpJCyASEkhGISCEAIhJIRYSHBACISHIrgmVvtjKTcVRwaOPpvQC3lAe9U+9OnYBIoUyf8AZ2Q/+VWLX0mruzLwOwI08ae6qDogvesto9JqzXSXSpO0dMnmPltEbSdqBi8uehOeqzdXSdtU4X9R2zPI/upc10A6NRcxpp81eFRAO8STKCHruNAFlclDxLwKA0pzUktRy1ILUyAISSEYhIcEAEhIIRiEGu8NBJ2BARd+Xoyz0y52Z2N2krKL9vV9Z+KoZOxo0bwClekV5GvWJ2DJo4b1XK9nMGVOZ1WK4jK9oJOSal3NHqtzyQHDYFuGZJKI1+SVSsp1XhSIyKNGSRiVs6PXuXj5bz1hod43KpuEartnrFjgRqMwgmjfMSm1FHWa1Y2Bw2hFFRASLXpeJMmVEYPQRxiSgU3DktrkBrhakEJwWoZatEAWobmpyQhuakDdwVT6d3n8qjhGr8uSt7wsi6WW38RanR9LThG7Lb4T3LNp43SNlFUm5YnbU0tWeWg1T21bO4Dgo+sf3PkFNZG1aexPLDdeLMo9gs2N3vmrVYrvkbh70WbXxqlN6gxdwA81F3hQgq5WmhA0VavGlmVmltlq9eK1Uag+YTqs2CRy+ybwumHLKc6PWnIs3ZjxUziVRuyrhqju71aZQR3TcnDXJjTcndMoIYORGuQAiNKZNtLUhzU4ISCEwbOakOCcOahuagILpPbPlWZ7hkSIHNY/YRLnPOgGXaVpPxJqxRYz8xJ8I9VnTGwyJAz25clK3takc02tNSSdg3DamZYSchyCkrHT+a8MbBO3gpn/AKeeWVCA8ZdQtEkkHPFuyWNiJxT8eaT0Zs1Mw10g7i3XnuVrqWcM4Ko9EPxNOqGuk55tMED91P8AT+2ljAW5GJ7NFGfasbEIe8b4pgxDnHgFA2qpjBIp1AN5bkgWTG9rusZiREZ743JpRtVenGMuMnMEzkqxWIhObTMoy1jM96C/VP70EkuUcDn2gK1fSFuEgwQVa6D5aDwCqTdOxWS6nzSHBNmUhTKe0Uxpp7RTZFS2pCWEBuxCQQikLhC0QJCGQjkIbgjAoHxL+hvaPVZracjBOzLvWr/Eal/bD/yNnuWQ3gesd2Y7z/Chb5OinxW34c3cH2mqD/gxpHNXq1WQtnDAWf8Awst399Gx9JzTyghalegAaSVK1Vq2+kLYbvbJcdiqPxBqB305jKeCuV11DDnOBw7BGZVR6dWYM0kB8nRSj3Cv9Uu6vqUxaLIImEwumyAVILgQYgjSVM3izC1VtPWKxxUb2ZkVXnP0KsN5OkFV2Q7RXpHHL5J6MHZqeub/AI44lQVNsnlKnLo+nmtMJWmn1HRMaKf002RAlBJCUEBvRC4QllcIWiDISHBFISSEBUfiCP7WdzwfNYvVplxH6pK2j4i/9rG93oVk1loTHAeJ/lc95/Z0+OP1Nuit4CyW2lVdk0PY1x3Nc0gnsEzyW53m0FvBfPl8thwG93hkPRaZ8M+k/wCIpfhq3/JSAwu/OzQT/sIjilaNjTjk4tprMDeqdmm3uVVv8ioD8zjG3uVytdMYYIVKvC7WkvjUja4+AlSmI+3T41HvB7WGQRrvUpb6xdRDj/Ki7xsIYdNOCRaLUcAaTotZE4lM5Moe+H4WHjkoKztyTm9rQXvjYEim3RdNeQ5bdkWiMzyCmbsGXMqJot6wHYpmwCJ/UUQSSop8xMaSeNKbIoSwhgogQG+wuEJS8tEQUkhEISSgKf8AESnNmEfm9Cs5FINptnXEXEcBGUrS+n1QCzRtJgb5WW3hVhmWsQOW3v8AJcnk+WOzxR+mqpeL8VWePkVM9BDhtpGkj1kKvVXST2gDnPoCpa4bUKdoY7fh8Mlu3xlmPk3SlVxMg67/ALqGvOkGyU/sb+qCE2vek1wzGxc/uFqzks0vyticYUFaGHDJVpvSyS7LRVnpFWDAGjUqtE7qtWPWceMJw0aID25gcZTsDrcwF0Ocqgf6vcpqy/W7t9AoNzOsOI8lJ3fXkmdQB4TmgSmKZTlrkzpvR2vTZOmlEaU1a9Fa9BPodeXQurREEINaqGgkmAEO320UwSdnesy6UX1XruLGAhvcOfsqV/LFVaeObBdLr8/EVsLPpb1RPGZd2AAlUa+bT1ctHHCOzjyJ71KMaRRLicyS0HtIBPhChL/bk0adWe/T3xXPXttdMxlcQodkTtJA7Nc0USI4Qe4rlnpbDvBHL+VI17NDZ2DyMQrz/Eqx9tH6J3zjphrtQBn6FTteuCCFmXRe0kPEHaARv3K/0aDydJbv0y5rnmsxPFeIe+Kvy2OfE7hxWY21pe8vecye5at0qYCyBBw7JGpGXd9lmF4MgkD/ABB7/ZT8fJK8cQzBJnZPgnbWdZ36neeSNZbHkPfvRd+X/WcPzQ4c1fUfxwNzARO4z797EoU4IPcQiEYSHAa5kdn1BEpuDTB+h2h3JaMSFjcDkU+/B7ioyzswug8vfapig9UrOp2jDZ7XN1XWVE/tABpu/V6BRDXJsvpxiE4nMDfqitQIg9o9+ac9BnarE1+R1Mqi39YHNkNAEyOPv9loeruI9woq97LicBGRxeXvwU70j8Zb8d5i0MmvCzw1jBkB1jxI08ZKg+kFmJdO5jY7vsrf0rsJAa6Njjlz+6jrRY/mSf8ARhHIOauOs47Z7Cq/geti0GGR5H0Sqb8VJzIzbII1kTIUy6l1BGrZy7BmOKrb+pXbGjpB8CuittRtGF2OqWOkHXuO5a70TttR1EGMQnPPPjksmdSEiNpMjZx+/JaT8OLcHNdTOrTPbvVKz1O0ce6SXuwtqswODmw44o3aDwWU0gXPz/yknt2eq0v4i08OOB9QaCd+/wBO5Z+ynBB58gJKn/qVPqMGp0+qTuHnKjcJLmuH+Jg+bTw2qXw9V0bRl75+CYMpYSToHgDmCBKW5o9k1mjFGwmRz/cJDqeRG4z2HbHAjyS7TGPvjsMQnb6eJgd/qZ5eqN4IjZAbUlrY2AeA0UnQ198E0fZcNNp2EJzZdCfegVaI3Pa9T+mN5M+AUQdVJWp30xsHiVHVNSqMPp5qBaxAn8ufKc/BGOiTWzEb5CbJs360q1U580h2RB5e+H3TiuPf3RMBWbzu35jCIza6RO4/sqn+CNMwcw2QMtWn7QFo1WmDptEfz72KtdISxgLcy7UbcvuVy+bx811eLybOMwtdaHsDfqxFxGhDQdO9V6/qeGph3eUnNXq3UWEjFT/qHUtIGXboYhVC8XU6lVx6x2mREADTVS8c9VvHDdmdZoG13nKuVis7rPaAWbQHDzPgqnddmca2J2U6Dtz8lprLODXs/BhaR/6z6SrwlJp0yPzaeIcHRyz8Qs6tDofT7SO8QFrdS7cdFwH+OIcjs74WSXlZCCBBmSNNoPvvSnljjtTmyuEQctgO4tyk8IARqlHE2I0884XqjAG55l0HLTiSfRErANAGIEwJgyTOzJS9y36hEmzkkjsjsn9lLV7Jhon9MjyzXKdndUrNLREDIc4k+Pep9zG1azWD6QATJjEGiYnZmY5LcxOYxuTqLv6kG2ei3Uhmf89+SjqB6jeIHifsp3pxnTGW2NIPMb1Xg+Ws458oC6axjmmdGHWOWgzTS0/UnsQI2+v8JladnNOS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1929" y="935829"/>
            <a:ext cx="6674868" cy="27482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           Infrastructure as interconnected systems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273725"/>
            <a:ext cx="9017000" cy="432048"/>
          </a:xfrm>
          <a:prstGeom prst="rect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548DD4"/>
              </a:buClr>
              <a:buSzPct val="125000"/>
            </a:pPr>
            <a:r>
              <a:rPr lang="en-US" sz="2000" b="1" dirty="0" smtClean="0">
                <a:solidFill>
                  <a:srgbClr val="FFFFFF"/>
                </a:solidFill>
              </a:rPr>
              <a:t>  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      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INFRASTRUCTURE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826" y="1423546"/>
            <a:ext cx="3640889" cy="533945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5004048" y="1700808"/>
            <a:ext cx="1584176" cy="3600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004048" y="2996952"/>
            <a:ext cx="1512168" cy="20162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871532" y="1988840"/>
            <a:ext cx="1644684" cy="11605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364088" y="1700808"/>
            <a:ext cx="360040" cy="23924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5575" y="1700808"/>
            <a:ext cx="34803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Understand Interconnected Nature. </a:t>
            </a:r>
          </a:p>
          <a:p>
            <a:endParaRPr lang="en-GB" dirty="0" smtClean="0"/>
          </a:p>
          <a:p>
            <a:r>
              <a:rPr lang="en-GB" dirty="0" smtClean="0"/>
              <a:t>Integrated Planning.</a:t>
            </a:r>
          </a:p>
          <a:p>
            <a:endParaRPr lang="en-GB" dirty="0" smtClean="0"/>
          </a:p>
          <a:p>
            <a:r>
              <a:rPr lang="en-GB" dirty="0" smtClean="0"/>
              <a:t>Get rid of Silos.</a:t>
            </a:r>
          </a:p>
          <a:p>
            <a:endParaRPr lang="en-GB" dirty="0" smtClean="0"/>
          </a:p>
          <a:p>
            <a:r>
              <a:rPr lang="en-GB" dirty="0" smtClean="0"/>
              <a:t>Prioritise Planning</a:t>
            </a:r>
          </a:p>
          <a:p>
            <a:endParaRPr lang="en-GB" dirty="0"/>
          </a:p>
          <a:p>
            <a:r>
              <a:rPr lang="en-GB" dirty="0"/>
              <a:t>Assure functionality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Long life cycle – impacts on future</a:t>
            </a:r>
          </a:p>
          <a:p>
            <a:endParaRPr lang="en-GB" dirty="0" smtClean="0"/>
          </a:p>
          <a:p>
            <a:r>
              <a:rPr lang="en-GB" dirty="0" smtClean="0"/>
              <a:t>Cross sectoral coordination.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2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 rot="21409836">
            <a:off x="3995784" y="3522517"/>
            <a:ext cx="1338632" cy="1238577"/>
          </a:xfrm>
          <a:custGeom>
            <a:avLst/>
            <a:gdLst>
              <a:gd name="connsiteX0" fmla="*/ 0 w 1190846"/>
              <a:gd name="connsiteY0" fmla="*/ 425302 h 1272603"/>
              <a:gd name="connsiteX1" fmla="*/ 510363 w 1190846"/>
              <a:gd name="connsiteY1" fmla="*/ 1265274 h 1272603"/>
              <a:gd name="connsiteX2" fmla="*/ 1190846 w 1190846"/>
              <a:gd name="connsiteY2" fmla="*/ 0 h 127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846" h="1272603">
                <a:moveTo>
                  <a:pt x="0" y="425302"/>
                </a:moveTo>
                <a:cubicBezTo>
                  <a:pt x="155944" y="880730"/>
                  <a:pt x="311889" y="1336158"/>
                  <a:pt x="510363" y="1265274"/>
                </a:cubicBezTo>
                <a:cubicBezTo>
                  <a:pt x="708837" y="1194390"/>
                  <a:pt x="949841" y="597195"/>
                  <a:pt x="1190846" y="0"/>
                </a:cubicBezTo>
              </a:path>
            </a:pathLst>
          </a:cu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2B2B2"/>
              </a:solidFill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3987209" y="3763926"/>
            <a:ext cx="594293" cy="586629"/>
          </a:xfrm>
          <a:custGeom>
            <a:avLst/>
            <a:gdLst>
              <a:gd name="connsiteX0" fmla="*/ 0 w 542261"/>
              <a:gd name="connsiteY0" fmla="*/ 148855 h 586629"/>
              <a:gd name="connsiteX1" fmla="*/ 414670 w 542261"/>
              <a:gd name="connsiteY1" fmla="*/ 584790 h 586629"/>
              <a:gd name="connsiteX2" fmla="*/ 542261 w 542261"/>
              <a:gd name="connsiteY2" fmla="*/ 0 h 58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2261" h="586629">
                <a:moveTo>
                  <a:pt x="0" y="148855"/>
                </a:moveTo>
                <a:cubicBezTo>
                  <a:pt x="162146" y="379227"/>
                  <a:pt x="324293" y="609599"/>
                  <a:pt x="414670" y="584790"/>
                </a:cubicBezTo>
                <a:cubicBezTo>
                  <a:pt x="505047" y="559981"/>
                  <a:pt x="523654" y="279990"/>
                  <a:pt x="542261" y="0"/>
                </a:cubicBezTo>
              </a:path>
            </a:pathLst>
          </a:custGeom>
          <a:noFill/>
          <a:ln w="28575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2B2B2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tx2"/>
                </a:solidFill>
              </a:rPr>
              <a:t>Development Continuity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43608" y="5445224"/>
            <a:ext cx="691276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038137" y="1268760"/>
            <a:ext cx="0" cy="41764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2221" y="1196752"/>
            <a:ext cx="461665" cy="15841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dirty="0">
                <a:solidFill>
                  <a:srgbClr val="262626"/>
                </a:solidFill>
              </a:rPr>
              <a:t>Development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92280" y="54452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262626"/>
                </a:solidFill>
              </a:rPr>
              <a:t>Time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043608" y="3897052"/>
            <a:ext cx="2952328" cy="10441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0393231">
            <a:off x="1502926" y="4210798"/>
            <a:ext cx="1848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262626"/>
                </a:solidFill>
              </a:rPr>
              <a:t>Development Pathway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3701673" y="3486459"/>
            <a:ext cx="360040" cy="864096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B2B2B2"/>
              </a:solidFill>
            </a:endParaRPr>
          </a:p>
        </p:txBody>
      </p:sp>
      <p:cxnSp>
        <p:nvCxnSpPr>
          <p:cNvPr id="26" name="Straight Connector 25"/>
          <p:cNvCxnSpPr>
            <a:stCxn id="35" idx="2"/>
          </p:cNvCxnSpPr>
          <p:nvPr/>
        </p:nvCxnSpPr>
        <p:spPr>
          <a:xfrm flipV="1">
            <a:off x="5299153" y="2708920"/>
            <a:ext cx="2036425" cy="77753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436096" y="1916832"/>
            <a:ext cx="1872208" cy="1152124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581502" y="3097690"/>
            <a:ext cx="800860" cy="475326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55" idx="2"/>
            <a:endCxn id="35" idx="2"/>
          </p:cNvCxnSpPr>
          <p:nvPr/>
        </p:nvCxnSpPr>
        <p:spPr>
          <a:xfrm flipV="1">
            <a:off x="4581502" y="3486459"/>
            <a:ext cx="717651" cy="27746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20393231">
            <a:off x="5356344" y="3105035"/>
            <a:ext cx="2217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262626"/>
                </a:solidFill>
              </a:rPr>
              <a:t>Continuation of the original Development Pathway</a:t>
            </a:r>
          </a:p>
        </p:txBody>
      </p:sp>
      <p:sp>
        <p:nvSpPr>
          <p:cNvPr id="57" name="TextBox 56"/>
          <p:cNvSpPr txBox="1"/>
          <p:nvPr/>
        </p:nvSpPr>
        <p:spPr>
          <a:xfrm rot="19693613">
            <a:off x="4927241" y="2163722"/>
            <a:ext cx="2163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262626"/>
                </a:solidFill>
              </a:rPr>
              <a:t>New Development Pathway Informed by Failure Analyses</a:t>
            </a:r>
          </a:p>
        </p:txBody>
      </p:sp>
      <p:sp>
        <p:nvSpPr>
          <p:cNvPr id="58" name="Right Brace 57"/>
          <p:cNvSpPr/>
          <p:nvPr/>
        </p:nvSpPr>
        <p:spPr>
          <a:xfrm>
            <a:off x="7335578" y="1916832"/>
            <a:ext cx="332766" cy="792088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62626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596336" y="2230996"/>
            <a:ext cx="1426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262626"/>
                </a:solidFill>
              </a:rPr>
              <a:t>Build Back Better</a:t>
            </a:r>
          </a:p>
        </p:txBody>
      </p:sp>
      <p:cxnSp>
        <p:nvCxnSpPr>
          <p:cNvPr id="64" name="Straight Connector 63"/>
          <p:cNvCxnSpPr>
            <a:stCxn id="35" idx="2"/>
          </p:cNvCxnSpPr>
          <p:nvPr/>
        </p:nvCxnSpPr>
        <p:spPr>
          <a:xfrm flipV="1">
            <a:off x="5299153" y="3068960"/>
            <a:ext cx="136943" cy="417499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1038137" y="4764129"/>
            <a:ext cx="3437282" cy="33023"/>
          </a:xfrm>
          <a:prstGeom prst="line">
            <a:avLst/>
          </a:prstGeom>
          <a:ln w="12700"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1038137" y="4364553"/>
            <a:ext cx="3317839" cy="36525"/>
          </a:xfrm>
          <a:prstGeom prst="line">
            <a:avLst/>
          </a:prstGeom>
          <a:ln w="12700"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urved Connector 82"/>
          <p:cNvCxnSpPr>
            <a:stCxn id="3" idx="1"/>
          </p:cNvCxnSpPr>
          <p:nvPr/>
        </p:nvCxnSpPr>
        <p:spPr>
          <a:xfrm rot="10800000">
            <a:off x="4581503" y="4785532"/>
            <a:ext cx="422546" cy="227065"/>
          </a:xfrm>
          <a:prstGeom prst="curvedConnector3">
            <a:avLst>
              <a:gd name="adj1" fmla="val 100588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04049" y="4797152"/>
            <a:ext cx="29523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The depth of the curve is a function of the ability to absorb and cope with shocks and stresses</a:t>
            </a:r>
            <a:endParaRPr lang="en-GB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5162210" y="4293096"/>
            <a:ext cx="29381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The slope of the curve is a function of the ability to recover from shocks and stresses and adapt</a:t>
            </a:r>
            <a:endParaRPr lang="en-GB" sz="1100" dirty="0"/>
          </a:p>
        </p:txBody>
      </p:sp>
      <p:cxnSp>
        <p:nvCxnSpPr>
          <p:cNvPr id="29" name="Curved Connector 28"/>
          <p:cNvCxnSpPr/>
          <p:nvPr/>
        </p:nvCxnSpPr>
        <p:spPr>
          <a:xfrm rot="10800000">
            <a:off x="4951046" y="4293106"/>
            <a:ext cx="269027" cy="216014"/>
          </a:xfrm>
          <a:prstGeom prst="curvedConnector3">
            <a:avLst>
              <a:gd name="adj1" fmla="val 36758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Left Brace 26"/>
          <p:cNvSpPr/>
          <p:nvPr/>
        </p:nvSpPr>
        <p:spPr>
          <a:xfrm>
            <a:off x="683568" y="3952080"/>
            <a:ext cx="216024" cy="84507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Left Brace 49"/>
          <p:cNvSpPr/>
          <p:nvPr/>
        </p:nvSpPr>
        <p:spPr>
          <a:xfrm>
            <a:off x="815804" y="3952081"/>
            <a:ext cx="227804" cy="44899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395536" y="3628603"/>
            <a:ext cx="338554" cy="15084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000" dirty="0" smtClean="0"/>
              <a:t>Loss of Development Gains</a:t>
            </a:r>
            <a:endParaRPr lang="en-GB" sz="1000" dirty="0"/>
          </a:p>
        </p:txBody>
      </p:sp>
      <p:sp>
        <p:nvSpPr>
          <p:cNvPr id="37" name="Right Brace 36"/>
          <p:cNvSpPr/>
          <p:nvPr/>
        </p:nvSpPr>
        <p:spPr>
          <a:xfrm>
            <a:off x="7884368" y="4293104"/>
            <a:ext cx="288032" cy="93493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8111531" y="4624952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= Resilience</a:t>
            </a:r>
            <a:endParaRPr lang="en-GB" sz="1100" dirty="0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4581502" y="3573016"/>
            <a:ext cx="0" cy="197506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324898" y="5816297"/>
            <a:ext cx="2312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262626"/>
                </a:solidFill>
              </a:rPr>
              <a:t>Development / Preparedness</a:t>
            </a:r>
            <a:endParaRPr lang="en-GB" sz="1200" b="1" dirty="0">
              <a:solidFill>
                <a:srgbClr val="262626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34242" y="5816297"/>
            <a:ext cx="1104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262626"/>
                </a:solidFill>
              </a:rPr>
              <a:t>Response</a:t>
            </a:r>
            <a:endParaRPr lang="en-GB" sz="1200" b="1" dirty="0">
              <a:solidFill>
                <a:srgbClr val="262626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10104" y="5816297"/>
            <a:ext cx="1104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262626"/>
                </a:solidFill>
              </a:rPr>
              <a:t>Recovery</a:t>
            </a:r>
            <a:endParaRPr lang="en-GB" sz="1200" b="1" dirty="0">
              <a:solidFill>
                <a:srgbClr val="262626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20095" y="5816297"/>
            <a:ext cx="2208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262626"/>
                </a:solidFill>
              </a:rPr>
              <a:t>Development / Preparedness</a:t>
            </a:r>
            <a:endParaRPr lang="en-GB" sz="1200" b="1" dirty="0">
              <a:solidFill>
                <a:srgbClr val="262626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081748" y="4941168"/>
            <a:ext cx="0" cy="1013628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749190" y="3952081"/>
            <a:ext cx="0" cy="2002715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499992" y="4785532"/>
            <a:ext cx="0" cy="1169265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436096" y="3160309"/>
            <a:ext cx="0" cy="2794489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92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5" grpId="0" animBg="1"/>
      <p:bldP spid="15" grpId="0"/>
      <p:bldP spid="16" grpId="0" animBg="1"/>
      <p:bldP spid="56" grpId="0"/>
      <p:bldP spid="57" grpId="0"/>
      <p:bldP spid="58" grpId="0" animBg="1"/>
      <p:bldP spid="59" grpId="0"/>
      <p:bldP spid="3" grpId="0"/>
      <p:bldP spid="28" grpId="0"/>
      <p:bldP spid="27" grpId="0" animBg="1"/>
      <p:bldP spid="50" grpId="0" animBg="1"/>
      <p:bldP spid="31" grpId="0"/>
      <p:bldP spid="37" grpId="0" animBg="1"/>
      <p:bldP spid="51" grpId="0"/>
      <p:bldP spid="33" grpId="0"/>
      <p:bldP spid="34" grpId="0"/>
      <p:bldP spid="36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59632" y="3861048"/>
            <a:ext cx="6192688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3528" y="1124744"/>
            <a:ext cx="8136904" cy="532859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Systems approach needed to ensure efficiency, assure functionality, making right early decisions for long term benefit.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Infrastructure cuts across clusters / sectors.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Encourages  and needs coordination in planning and implementation</a:t>
            </a:r>
          </a:p>
          <a:p>
            <a:r>
              <a:rPr lang="en-GB" b="1" dirty="0" smtClean="0"/>
              <a:t>In infrastructure two important areas:</a:t>
            </a:r>
          </a:p>
          <a:p>
            <a:endParaRPr lang="en-GB" b="1" dirty="0"/>
          </a:p>
          <a:p>
            <a:pPr algn="ctr"/>
            <a:r>
              <a:rPr lang="en-GB" b="1" dirty="0" smtClean="0"/>
              <a:t>Preparedness (mitigation and adaptation)</a:t>
            </a:r>
          </a:p>
          <a:p>
            <a:pPr algn="ctr"/>
            <a:r>
              <a:rPr lang="en-GB" b="1" dirty="0" smtClean="0"/>
              <a:t> + Recovery (Build Back Better)</a:t>
            </a:r>
          </a:p>
          <a:p>
            <a:endParaRPr lang="en-GB" b="1" dirty="0" smtClean="0"/>
          </a:p>
          <a:p>
            <a:pPr algn="ctr"/>
            <a:r>
              <a:rPr lang="en-GB" b="1" dirty="0" smtClean="0"/>
              <a:t>Better Development</a:t>
            </a:r>
            <a:endParaRPr lang="en-GB" b="1" dirty="0" smtClean="0"/>
          </a:p>
          <a:p>
            <a:endParaRPr lang="en-GB" b="1" dirty="0" smtClean="0"/>
          </a:p>
          <a:p>
            <a:pPr algn="ctr"/>
            <a:r>
              <a:rPr lang="en-GB" b="1" dirty="0" smtClean="0"/>
              <a:t>Reduced response need</a:t>
            </a:r>
            <a:endParaRPr lang="en-GB" b="1" dirty="0" smtClean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33265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Infrastructure key points</a:t>
            </a:r>
            <a:endParaRPr lang="en-GB" sz="2800" b="1" dirty="0"/>
          </a:p>
        </p:txBody>
      </p:sp>
      <p:sp>
        <p:nvSpPr>
          <p:cNvPr id="5" name="Down Arrow 4"/>
          <p:cNvSpPr/>
          <p:nvPr/>
        </p:nvSpPr>
        <p:spPr>
          <a:xfrm>
            <a:off x="3707904" y="4693598"/>
            <a:ext cx="1224136" cy="28803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>
            <a:off x="3707904" y="5390984"/>
            <a:ext cx="1224136" cy="28803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6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evenC\AppData\Local\Microsoft\Windows\Temporary Internet Files\Content.IE5\TNR55705\question-mark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3642395" cy="273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51520" y="1268760"/>
            <a:ext cx="5832648" cy="50405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How to coordinate infrastructure activities across the current clusters, and through preparedness/ response/recovery and development?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How to improve delivery of appropriate infrastructure solutions? BBB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Intent to study infrastructure in Humanitarian settings – types, costs, needs and lessons.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Camp Planning Design and Construction Manual – example of cross cluster working.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509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3528" y="1268760"/>
            <a:ext cx="8136904" cy="5040560"/>
          </a:xfrm>
        </p:spPr>
        <p:txBody>
          <a:bodyPr/>
          <a:lstStyle/>
          <a:p>
            <a:pPr algn="ctr"/>
            <a:r>
              <a:rPr lang="en-GB" sz="3600" b="1" dirty="0" smtClean="0">
                <a:solidFill>
                  <a:schemeClr val="accent6"/>
                </a:solidFill>
              </a:rPr>
              <a:t>THANK YOU </a:t>
            </a:r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Any Questions / Follow up?</a:t>
            </a:r>
            <a:endParaRPr lang="en-GB" sz="2800" dirty="0" smtClean="0">
              <a:solidFill>
                <a:schemeClr val="accent1"/>
              </a:solidFill>
            </a:endParaRP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Please contact me - Steven </a:t>
            </a:r>
            <a:r>
              <a:rPr lang="en-GB" dirty="0" smtClean="0"/>
              <a:t>Crosskey</a:t>
            </a:r>
          </a:p>
          <a:p>
            <a:pPr algn="ctr"/>
            <a:r>
              <a:rPr lang="en-GB" dirty="0" smtClean="0">
                <a:hlinkClick r:id="rId2"/>
              </a:rPr>
              <a:t>StevenC@unops.org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1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mmunications document" ma:contentTypeID="0x010100CABE8D4F93B3C843A5B2AADAB67AC0AA0800853DE6CD324AC544A211DF71C330798E" ma:contentTypeVersion="10" ma:contentTypeDescription="" ma:contentTypeScope="" ma:versionID="fcfb203d2c488d37ce2c867297950fc3">
  <xsd:schema xmlns:xsd="http://www.w3.org/2001/XMLSchema" xmlns:xs="http://www.w3.org/2001/XMLSchema" xmlns:p="http://schemas.microsoft.com/office/2006/metadata/properties" xmlns:ns2="8d1789be-2b34-414d-b761-149aa1689c70" xmlns:ns3="http://schemas.microsoft.com/sharepoint/v3/fields" xmlns:ns4="ebde5a9d-cc75-42ef-8eef-9d43bdd6e88e" targetNamespace="http://schemas.microsoft.com/office/2006/metadata/properties" ma:root="true" ma:fieldsID="ca7a64e597a363214046a007ca4b7381" ns2:_="" ns3:_="" ns4:_="">
    <xsd:import namespace="8d1789be-2b34-414d-b761-149aa1689c70"/>
    <xsd:import namespace="http://schemas.microsoft.com/sharepoint/v3/fields"/>
    <xsd:import namespace="ebde5a9d-cc75-42ef-8eef-9d43bdd6e88e"/>
    <xsd:element name="properties">
      <xsd:complexType>
        <xsd:sequence>
          <xsd:element name="documentManagement">
            <xsd:complexType>
              <xsd:all>
                <xsd:element ref="ns2:Confidentiality" minOccurs="0"/>
                <xsd:element ref="ns3:_Status" minOccurs="0"/>
                <xsd:element ref="ns2:Date_x0020_of_x0020_presentation" minOccurs="0"/>
                <xsd:element ref="ns2:Presenter" minOccurs="0"/>
                <xsd:element ref="ns2:Language_x002f_s" minOccurs="0"/>
                <xsd:element ref="ns2:TaxCatchAllLabel" minOccurs="0"/>
                <xsd:element ref="ns2:k7b289fa41d4402492fd7745e7d2b323" minOccurs="0"/>
                <xsd:element ref="ns2:TaxCatchAll" minOccurs="0"/>
                <xsd:element ref="ns2:ha90e443468f4145aba582d53873a577" minOccurs="0"/>
                <xsd:element ref="ns2:bb7c361188a940138612c57da090ccbf" minOccurs="0"/>
                <xsd:element ref="ns2:dd48bc4baf194ba785dbddff202dd144" minOccurs="0"/>
                <xsd:element ref="ns2:TaxKeywordTaxHTField" minOccurs="0"/>
                <xsd:element ref="ns2:f2c2bed3e89641f1938cb68b56208236" minOccurs="0"/>
                <xsd:element ref="ns4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1789be-2b34-414d-b761-149aa1689c70" elementFormDefault="qualified">
    <xsd:import namespace="http://schemas.microsoft.com/office/2006/documentManagement/types"/>
    <xsd:import namespace="http://schemas.microsoft.com/office/infopath/2007/PartnerControls"/>
    <xsd:element name="Confidentiality" ma:index="3" nillable="true" ma:displayName="Confidentiality" ma:default="Internal - UNOPS only" ma:format="Dropdown" ma:internalName="Confidentiality">
      <xsd:simpleType>
        <xsd:restriction base="dms:Choice">
          <xsd:enumeration value="Confidential"/>
          <xsd:enumeration value="Internal - unit only"/>
          <xsd:enumeration value="Internal - UNOPS only"/>
          <xsd:enumeration value="External - for use with partners"/>
          <xsd:enumeration value="Public"/>
        </xsd:restriction>
      </xsd:simpleType>
    </xsd:element>
    <xsd:element name="Date_x0020_of_x0020_presentation" ma:index="6" nillable="true" ma:displayName="Date of presentation" ma:format="DateOnly" ma:internalName="Date_x0020_of_x0020_presentation">
      <xsd:simpleType>
        <xsd:restriction base="dms:DateTime"/>
      </xsd:simpleType>
    </xsd:element>
    <xsd:element name="Presenter" ma:index="7" nillable="true" ma:displayName="Presenter" ma:list="UserInfo" ma:SharePointGroup="0" ma:internalName="Present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anguage_x002f_s" ma:index="11" nillable="true" ma:displayName="Languages" ma:default="English" ma:internalName="Language_x002F_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glish"/>
                    <xsd:enumeration value="French"/>
                    <xsd:enumeration value="Spanish"/>
                    <xsd:enumeration value="Arabic"/>
                    <xsd:enumeration value="Chinese"/>
                    <xsd:enumeration value="Russian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TaxCatchAllLabel" ma:index="12" nillable="true" ma:displayName="Taxonomy Catch All Column1" ma:hidden="true" ma:list="{6d1cb057-c9fe-4e08-a3b5-1cd5b47739c2}" ma:internalName="TaxCatchAllLabel" ma:readOnly="true" ma:showField="CatchAllDataLabel" ma:web="8d1789be-2b34-414d-b761-149aa1689c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7b289fa41d4402492fd7745e7d2b323" ma:index="15" nillable="true" ma:taxonomy="true" ma:internalName="k7b289fa41d4402492fd7745e7d2b323" ma:taxonomyFieldName="Type_x0020_of_x0020_comms_x0020_document" ma:displayName="Type of comms document" ma:default="" ma:fieldId="{47b289fa-41d4-4024-92fd-7745e7d2b323}" ma:sspId="094f11d2-3d1d-4d66-a22c-09b10987bd05" ma:termSetId="52afb0e6-9816-456d-bcd9-2024ec4fc349" ma:anchorId="0fa2c649-1904-494f-b409-e6eb60828c45" ma:open="false" ma:isKeyword="fals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hidden="true" ma:list="{6d1cb057-c9fe-4e08-a3b5-1cd5b47739c2}" ma:internalName="TaxCatchAll" ma:showField="CatchAllData" ma:web="8d1789be-2b34-414d-b761-149aa1689c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a90e443468f4145aba582d53873a577" ma:index="19" nillable="true" ma:taxonomy="true" ma:internalName="ha90e443468f4145aba582d53873a577" ma:taxonomyFieldName="Countries" ma:displayName="Countries and Regions" ma:default="" ma:fieldId="{1a90e443-468f-4145-aba5-82d53873a577}" ma:taxonomyMulti="true" ma:sspId="094f11d2-3d1d-4d66-a22c-09b10987bd05" ma:termSetId="aabe7ce6-d79c-4e31-8d74-b07988b8152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b7c361188a940138612c57da090ccbf" ma:index="21" nillable="true" ma:taxonomy="true" ma:internalName="bb7c361188a940138612c57da090ccbf" ma:taxonomyFieldName="Projects" ma:displayName="Projects" ma:default="" ma:fieldId="{bb7c3611-88a9-4013-8612-c57da090ccbf}" ma:taxonomyMulti="true" ma:sspId="094f11d2-3d1d-4d66-a22c-09b10987bd05" ma:termSetId="784458a3-5266-4442-8a73-a06319aff0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d48bc4baf194ba785dbddff202dd144" ma:index="23" nillable="true" ma:taxonomy="true" ma:internalName="dd48bc4baf194ba785dbddff202dd144" ma:taxonomyFieldName="OrganisationalUnits" ma:displayName="Organisational Units" ma:default="" ma:fieldId="{dd48bc4b-af19-4ba7-85db-ddff202dd144}" ma:taxonomyMulti="true" ma:sspId="094f11d2-3d1d-4d66-a22c-09b10987bd05" ma:termSetId="a8a01a3b-8f7b-450f-b011-8e731697fd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094f11d2-3d1d-4d66-a22c-09b10987bd0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f2c2bed3e89641f1938cb68b56208236" ma:index="25" nillable="true" ma:taxonomy="true" ma:internalName="f2c2bed3e89641f1938cb68b56208236" ma:taxonomyFieldName="Clients" ma:displayName="Partners" ma:default="" ma:fieldId="{f2c2bed3-e896-41f1-938c-b68b56208236}" ma:taxonomyMulti="true" ma:sspId="094f11d2-3d1d-4d66-a22c-09b10987bd05" ma:termSetId="cb6e8da3-66e1-41e9-9ef3-6d44f68073f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4" nillable="true" ma:displayName="Status" ma:default="Draft" ma:format="Dropdown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e5a9d-cc75-42ef-8eef-9d43bdd6e88e" elementFormDefault="qualified">
    <xsd:import namespace="http://schemas.microsoft.com/office/2006/documentManagement/types"/>
    <xsd:import namespace="http://schemas.microsoft.com/office/infopath/2007/PartnerControls"/>
    <xsd:element name="Category" ma:index="28" nillable="true" ma:displayName="Category" ma:internalName="Categor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 ma:index="27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ebde5a9d-cc75-42ef-8eef-9d43bdd6e88e">Communication  </Category>
    <_Status xmlns="http://schemas.microsoft.com/sharepoint/v3/fields">Draft</_Status>
    <Language_x002f_s xmlns="8d1789be-2b34-414d-b761-149aa1689c70">
      <Value>English</Value>
    </Language_x002f_s>
    <TaxCatchAll xmlns="8d1789be-2b34-414d-b761-149aa1689c70">
      <Value>697</Value>
      <Value>74</Value>
    </TaxCatchAll>
    <Confidentiality xmlns="8d1789be-2b34-414d-b761-149aa1689c70">Internal - UNOPS only</Confidentiality>
    <TaxKeywordTaxHTField xmlns="8d1789be-2b34-414d-b761-149aa1689c70">
      <Terms xmlns="http://schemas.microsoft.com/office/infopath/2007/PartnerControls">
        <TermInfo xmlns="http://schemas.microsoft.com/office/infopath/2007/PartnerControls">
          <TermName xmlns="http://schemas.microsoft.com/office/infopath/2007/PartnerControls">SPMPG PMFC</TermName>
          <TermId xmlns="http://schemas.microsoft.com/office/infopath/2007/PartnerControls">614ea7ba-d4b5-42f8-83e5-de495d421244</TermId>
        </TermInfo>
      </Terms>
    </TaxKeywordTaxHTField>
    <bb7c361188a940138612c57da090ccbf xmlns="8d1789be-2b34-414d-b761-149aa1689c70">
      <Terms xmlns="http://schemas.microsoft.com/office/infopath/2007/PartnerControls"/>
    </bb7c361188a940138612c57da090ccbf>
    <dd48bc4baf194ba785dbddff202dd144 xmlns="8d1789be-2b34-414d-b761-149aa1689c70">
      <Terms xmlns="http://schemas.microsoft.com/office/infopath/2007/PartnerControls"/>
    </dd48bc4baf194ba785dbddff202dd144>
    <ha90e443468f4145aba582d53873a577 xmlns="8d1789be-2b34-414d-b761-149aa1689c70">
      <Terms xmlns="http://schemas.microsoft.com/office/infopath/2007/PartnerControls"/>
    </ha90e443468f4145aba582d53873a577>
    <Presenter xmlns="8d1789be-2b34-414d-b761-149aa1689c70">
      <UserInfo>
        <DisplayName/>
        <AccountId xsi:nil="true"/>
        <AccountType/>
      </UserInfo>
    </Presenter>
    <f2c2bed3e89641f1938cb68b56208236 xmlns="8d1789be-2b34-414d-b761-149aa1689c70">
      <Terms xmlns="http://schemas.microsoft.com/office/infopath/2007/PartnerControls"/>
    </f2c2bed3e89641f1938cb68b56208236>
    <Date_x0020_of_x0020_presentation xmlns="8d1789be-2b34-414d-b761-149aa1689c70">2015-08-13T22:00:00+00:00</Date_x0020_of_x0020_presentation>
    <k7b289fa41d4402492fd7745e7d2b323 xmlns="8d1789be-2b34-414d-b761-149aa1689c70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64af358b-101d-4035-b770-08c4971e1b49</TermId>
        </TermInfo>
      </Terms>
    </k7b289fa41d4402492fd7745e7d2b323>
  </documentManagement>
</p:properties>
</file>

<file path=customXml/itemProps1.xml><?xml version="1.0" encoding="utf-8"?>
<ds:datastoreItem xmlns:ds="http://schemas.openxmlformats.org/officeDocument/2006/customXml" ds:itemID="{59594226-C8F7-448F-B04A-B68090950B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1789be-2b34-414d-b761-149aa1689c70"/>
    <ds:schemaRef ds:uri="http://schemas.microsoft.com/sharepoint/v3/fields"/>
    <ds:schemaRef ds:uri="ebde5a9d-cc75-42ef-8eef-9d43bdd6e8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33369B-452E-4123-BF03-8690806B21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A374DE-FF36-48E6-86BC-F651AEF3703B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d1789be-2b34-414d-b761-149aa1689c70"/>
    <ds:schemaRef ds:uri="ebde5a9d-cc75-42ef-8eef-9d43bdd6e88e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10459</TotalTime>
  <Words>383</Words>
  <Application>Microsoft Office PowerPoint</Application>
  <PresentationFormat>On-screen Show (4:3)</PresentationFormat>
  <Paragraphs>121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Titles</vt:lpstr>
      <vt:lpstr>Content</vt:lpstr>
      <vt:lpstr>Infrastructure – cross cutting or unifying?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UNOPS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template</dc:title>
  <dc:subject>Presentations</dc:subject>
  <dc:creator>Leonie CICIRELLO</dc:creator>
  <cp:keywords>SPMPG PMFC</cp:keywords>
  <cp:lastModifiedBy>Steven CROSSKEY</cp:lastModifiedBy>
  <cp:revision>413</cp:revision>
  <cp:lastPrinted>2016-08-25T12:49:09Z</cp:lastPrinted>
  <dcterms:created xsi:type="dcterms:W3CDTF">2014-03-07T13:17:23Z</dcterms:created>
  <dcterms:modified xsi:type="dcterms:W3CDTF">2016-11-10T17:07:25Z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0x010100CABE8D4F93B3C843A5B2AADAB67AC0AA0800853DE6CD324AC544A211DF71C330798E</vt:lpwstr>
  </property>
  <property fmtid="{D5CDD505-2E9C-101B-9397-08002B2CF9AE}" pid="3" name="TaxKeyword">
    <vt:lpwstr>697;#SPMPG PMFC|614ea7ba-d4b5-42f8-83e5-de495d421244</vt:lpwstr>
  </property>
  <property fmtid="{D5CDD505-2E9C-101B-9397-08002B2CF9AE}" pid="4" name="Countries">
    <vt:lpwstr/>
  </property>
  <property fmtid="{D5CDD505-2E9C-101B-9397-08002B2CF9AE}" pid="5" name="Clients">
    <vt:lpwstr/>
  </property>
  <property fmtid="{D5CDD505-2E9C-101B-9397-08002B2CF9AE}" pid="6" name="Projects">
    <vt:lpwstr/>
  </property>
  <property fmtid="{D5CDD505-2E9C-101B-9397-08002B2CF9AE}" pid="7" name="pedea19abc6845ea96270dfcb5610e80">
    <vt:lpwstr/>
  </property>
  <property fmtid="{D5CDD505-2E9C-101B-9397-08002B2CF9AE}" pid="8" name="Use_x0020_this_x0020_site_x0020_column_x0020_to_x0020_draw_x0020_from_x0020_managed_x0020_metadata_x0020_for_x0020_defining_x0020_communications_x0020_documents_x002e_Type_x0020_of_x0020_report">
    <vt:lpwstr/>
  </property>
  <property fmtid="{D5CDD505-2E9C-101B-9397-08002B2CF9AE}" pid="9" name="Type of comms document">
    <vt:lpwstr>74;#Presentation|64af358b-101d-4035-b770-08c4971e1b49</vt:lpwstr>
  </property>
  <property fmtid="{D5CDD505-2E9C-101B-9397-08002B2CF9AE}" pid="10" name="dc0d5f132a7744c6ad3c532e003a7978">
    <vt:lpwstr/>
  </property>
  <property fmtid="{D5CDD505-2E9C-101B-9397-08002B2CF9AE}" pid="11" name="d965deffccfe49e69c9da10df9c2d4f9">
    <vt:lpwstr/>
  </property>
  <property fmtid="{D5CDD505-2E9C-101B-9397-08002B2CF9AE}" pid="12" name="i4a0c0ffdeba458aaa2390bd69b63c92">
    <vt:lpwstr/>
  </property>
  <property fmtid="{D5CDD505-2E9C-101B-9397-08002B2CF9AE}" pid="13" name="g1cd34e936aa41bc9443e4d148a862c1">
    <vt:lpwstr/>
  </property>
  <property fmtid="{D5CDD505-2E9C-101B-9397-08002B2CF9AE}" pid="14" name="h8e7aaa3f16f4245b92bce68bb3d1e55">
    <vt:lpwstr/>
  </property>
  <property fmtid="{D5CDD505-2E9C-101B-9397-08002B2CF9AE}" pid="15" name="Type_x0020_of_x0020_plan_x0020_or_x0020_strategy">
    <vt:lpwstr/>
  </property>
  <property fmtid="{D5CDD505-2E9C-101B-9397-08002B2CF9AE}" pid="16" name="h136076126ec44229919509fd88b3de6">
    <vt:lpwstr/>
  </property>
  <property fmtid="{D5CDD505-2E9C-101B-9397-08002B2CF9AE}" pid="17" name="Type_x0020_of_x0020_admin_x0020_document">
    <vt:lpwstr/>
  </property>
  <property fmtid="{D5CDD505-2E9C-101B-9397-08002B2CF9AE}" pid="18" name="OrganisationalUnits">
    <vt:lpwstr/>
  </property>
  <property fmtid="{D5CDD505-2E9C-101B-9397-08002B2CF9AE}" pid="19" name="Type_x0020_of_x0020_meeting_x0020_document">
    <vt:lpwstr/>
  </property>
  <property fmtid="{D5CDD505-2E9C-101B-9397-08002B2CF9AE}" pid="20" name="Type_x0020_of_x0020_correspondence">
    <vt:lpwstr/>
  </property>
  <property fmtid="{D5CDD505-2E9C-101B-9397-08002B2CF9AE}" pid="21" name="Type_x0020_of_x0020_agreement">
    <vt:lpwstr/>
  </property>
  <property fmtid="{D5CDD505-2E9C-101B-9397-08002B2CF9AE}" pid="22" name="Type_x0020_of_x0020_mission_x0020_document">
    <vt:lpwstr/>
  </property>
  <property fmtid="{D5CDD505-2E9C-101B-9397-08002B2CF9AE}" pid="23" name="Type of mission document">
    <vt:lpwstr/>
  </property>
  <property fmtid="{D5CDD505-2E9C-101B-9397-08002B2CF9AE}" pid="24" name="Type of agreement">
    <vt:lpwstr/>
  </property>
  <property fmtid="{D5CDD505-2E9C-101B-9397-08002B2CF9AE}" pid="25" name="Type of plan or strategy">
    <vt:lpwstr/>
  </property>
  <property fmtid="{D5CDD505-2E9C-101B-9397-08002B2CF9AE}" pid="26" name="Type of admin document">
    <vt:lpwstr/>
  </property>
  <property fmtid="{D5CDD505-2E9C-101B-9397-08002B2CF9AE}" pid="27" name="Type of correspondence">
    <vt:lpwstr/>
  </property>
  <property fmtid="{D5CDD505-2E9C-101B-9397-08002B2CF9AE}" pid="28" name="Use this site column to draw from managed metadata for defining communications documents.Type of report">
    <vt:lpwstr/>
  </property>
  <property fmtid="{D5CDD505-2E9C-101B-9397-08002B2CF9AE}" pid="29" name="Type of meeting document">
    <vt:lpwstr/>
  </property>
</Properties>
</file>