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57"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75" d="100"/>
          <a:sy n="75" d="100"/>
        </p:scale>
        <p:origin x="-1014"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767070A-0F62-4868-84B4-89EFA4CFDD19}" type="datetimeFigureOut">
              <a:rPr lang="en-GB" smtClean="0"/>
              <a:t>22/04/2015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F87611-B84D-4153-8E7F-E8F0DFA31518}" type="slidenum">
              <a:rPr lang="en-GB" smtClean="0"/>
              <a:t>‹#›</a:t>
            </a:fld>
            <a:endParaRPr lang="en-GB"/>
          </a:p>
        </p:txBody>
      </p:sp>
    </p:spTree>
    <p:extLst>
      <p:ext uri="{BB962C8B-B14F-4D97-AF65-F5344CB8AC3E}">
        <p14:creationId xmlns:p14="http://schemas.microsoft.com/office/powerpoint/2010/main" val="3741646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767070A-0F62-4868-84B4-89EFA4CFDD19}" type="datetimeFigureOut">
              <a:rPr lang="en-GB" smtClean="0"/>
              <a:t>22/04/2015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F87611-B84D-4153-8E7F-E8F0DFA31518}" type="slidenum">
              <a:rPr lang="en-GB" smtClean="0"/>
              <a:t>‹#›</a:t>
            </a:fld>
            <a:endParaRPr lang="en-GB"/>
          </a:p>
        </p:txBody>
      </p:sp>
    </p:spTree>
    <p:extLst>
      <p:ext uri="{BB962C8B-B14F-4D97-AF65-F5344CB8AC3E}">
        <p14:creationId xmlns:p14="http://schemas.microsoft.com/office/powerpoint/2010/main" val="338787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767070A-0F62-4868-84B4-89EFA4CFDD19}" type="datetimeFigureOut">
              <a:rPr lang="en-GB" smtClean="0"/>
              <a:t>22/04/2015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F87611-B84D-4153-8E7F-E8F0DFA31518}" type="slidenum">
              <a:rPr lang="en-GB" smtClean="0"/>
              <a:t>‹#›</a:t>
            </a:fld>
            <a:endParaRPr lang="en-GB"/>
          </a:p>
        </p:txBody>
      </p:sp>
    </p:spTree>
    <p:extLst>
      <p:ext uri="{BB962C8B-B14F-4D97-AF65-F5344CB8AC3E}">
        <p14:creationId xmlns:p14="http://schemas.microsoft.com/office/powerpoint/2010/main" val="3504907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767070A-0F62-4868-84B4-89EFA4CFDD19}" type="datetimeFigureOut">
              <a:rPr lang="en-GB" smtClean="0"/>
              <a:t>22/04/2015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F87611-B84D-4153-8E7F-E8F0DFA31518}" type="slidenum">
              <a:rPr lang="en-GB" smtClean="0"/>
              <a:t>‹#›</a:t>
            </a:fld>
            <a:endParaRPr lang="en-GB"/>
          </a:p>
        </p:txBody>
      </p:sp>
    </p:spTree>
    <p:extLst>
      <p:ext uri="{BB962C8B-B14F-4D97-AF65-F5344CB8AC3E}">
        <p14:creationId xmlns:p14="http://schemas.microsoft.com/office/powerpoint/2010/main" val="904710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67070A-0F62-4868-84B4-89EFA4CFDD19}" type="datetimeFigureOut">
              <a:rPr lang="en-GB" smtClean="0"/>
              <a:t>22/04/2015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F87611-B84D-4153-8E7F-E8F0DFA31518}" type="slidenum">
              <a:rPr lang="en-GB" smtClean="0"/>
              <a:t>‹#›</a:t>
            </a:fld>
            <a:endParaRPr lang="en-GB"/>
          </a:p>
        </p:txBody>
      </p:sp>
    </p:spTree>
    <p:extLst>
      <p:ext uri="{BB962C8B-B14F-4D97-AF65-F5344CB8AC3E}">
        <p14:creationId xmlns:p14="http://schemas.microsoft.com/office/powerpoint/2010/main" val="3542464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767070A-0F62-4868-84B4-89EFA4CFDD19}" type="datetimeFigureOut">
              <a:rPr lang="en-GB" smtClean="0"/>
              <a:t>22/04/2015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F87611-B84D-4153-8E7F-E8F0DFA31518}" type="slidenum">
              <a:rPr lang="en-GB" smtClean="0"/>
              <a:t>‹#›</a:t>
            </a:fld>
            <a:endParaRPr lang="en-GB"/>
          </a:p>
        </p:txBody>
      </p:sp>
    </p:spTree>
    <p:extLst>
      <p:ext uri="{BB962C8B-B14F-4D97-AF65-F5344CB8AC3E}">
        <p14:creationId xmlns:p14="http://schemas.microsoft.com/office/powerpoint/2010/main" val="2328268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767070A-0F62-4868-84B4-89EFA4CFDD19}" type="datetimeFigureOut">
              <a:rPr lang="en-GB" smtClean="0"/>
              <a:t>22/04/2015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AF87611-B84D-4153-8E7F-E8F0DFA31518}" type="slidenum">
              <a:rPr lang="en-GB" smtClean="0"/>
              <a:t>‹#›</a:t>
            </a:fld>
            <a:endParaRPr lang="en-GB"/>
          </a:p>
        </p:txBody>
      </p:sp>
    </p:spTree>
    <p:extLst>
      <p:ext uri="{BB962C8B-B14F-4D97-AF65-F5344CB8AC3E}">
        <p14:creationId xmlns:p14="http://schemas.microsoft.com/office/powerpoint/2010/main" val="1393126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767070A-0F62-4868-84B4-89EFA4CFDD19}" type="datetimeFigureOut">
              <a:rPr lang="en-GB" smtClean="0"/>
              <a:t>22/04/2015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AF87611-B84D-4153-8E7F-E8F0DFA31518}" type="slidenum">
              <a:rPr lang="en-GB" smtClean="0"/>
              <a:t>‹#›</a:t>
            </a:fld>
            <a:endParaRPr lang="en-GB"/>
          </a:p>
        </p:txBody>
      </p:sp>
    </p:spTree>
    <p:extLst>
      <p:ext uri="{BB962C8B-B14F-4D97-AF65-F5344CB8AC3E}">
        <p14:creationId xmlns:p14="http://schemas.microsoft.com/office/powerpoint/2010/main" val="3482309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67070A-0F62-4868-84B4-89EFA4CFDD19}" type="datetimeFigureOut">
              <a:rPr lang="en-GB" smtClean="0"/>
              <a:t>22/04/2015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AF87611-B84D-4153-8E7F-E8F0DFA31518}" type="slidenum">
              <a:rPr lang="en-GB" smtClean="0"/>
              <a:t>‹#›</a:t>
            </a:fld>
            <a:endParaRPr lang="en-GB"/>
          </a:p>
        </p:txBody>
      </p:sp>
    </p:spTree>
    <p:extLst>
      <p:ext uri="{BB962C8B-B14F-4D97-AF65-F5344CB8AC3E}">
        <p14:creationId xmlns:p14="http://schemas.microsoft.com/office/powerpoint/2010/main" val="520674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67070A-0F62-4868-84B4-89EFA4CFDD19}" type="datetimeFigureOut">
              <a:rPr lang="en-GB" smtClean="0"/>
              <a:t>22/04/2015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F87611-B84D-4153-8E7F-E8F0DFA31518}" type="slidenum">
              <a:rPr lang="en-GB" smtClean="0"/>
              <a:t>‹#›</a:t>
            </a:fld>
            <a:endParaRPr lang="en-GB"/>
          </a:p>
        </p:txBody>
      </p:sp>
    </p:spTree>
    <p:extLst>
      <p:ext uri="{BB962C8B-B14F-4D97-AF65-F5344CB8AC3E}">
        <p14:creationId xmlns:p14="http://schemas.microsoft.com/office/powerpoint/2010/main" val="2726690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67070A-0F62-4868-84B4-89EFA4CFDD19}" type="datetimeFigureOut">
              <a:rPr lang="en-GB" smtClean="0"/>
              <a:t>22/04/2015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F87611-B84D-4153-8E7F-E8F0DFA31518}" type="slidenum">
              <a:rPr lang="en-GB" smtClean="0"/>
              <a:t>‹#›</a:t>
            </a:fld>
            <a:endParaRPr lang="en-GB"/>
          </a:p>
        </p:txBody>
      </p:sp>
    </p:spTree>
    <p:extLst>
      <p:ext uri="{BB962C8B-B14F-4D97-AF65-F5344CB8AC3E}">
        <p14:creationId xmlns:p14="http://schemas.microsoft.com/office/powerpoint/2010/main" val="1604235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67070A-0F62-4868-84B4-89EFA4CFDD19}" type="datetimeFigureOut">
              <a:rPr lang="en-GB" smtClean="0"/>
              <a:t>22/04/2015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F87611-B84D-4153-8E7F-E8F0DFA31518}" type="slidenum">
              <a:rPr lang="en-GB" smtClean="0"/>
              <a:t>‹#›</a:t>
            </a:fld>
            <a:endParaRPr lang="en-GB"/>
          </a:p>
        </p:txBody>
      </p:sp>
    </p:spTree>
    <p:extLst>
      <p:ext uri="{BB962C8B-B14F-4D97-AF65-F5344CB8AC3E}">
        <p14:creationId xmlns:p14="http://schemas.microsoft.com/office/powerpoint/2010/main" val="9063550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training.itcilo.org/delta/SHELTER_20APR/presentation.html"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7776"/>
            <a:ext cx="9144000" cy="68424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668739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764704"/>
            <a:ext cx="7772400" cy="1470025"/>
          </a:xfrm>
        </p:spPr>
        <p:txBody>
          <a:bodyPr>
            <a:normAutofit fontScale="90000"/>
          </a:bodyPr>
          <a:lstStyle/>
          <a:p>
            <a:r>
              <a:rPr lang="en-GB" b="1" dirty="0"/>
              <a:t>Who?</a:t>
            </a:r>
            <a:r>
              <a:rPr lang="en-GB" dirty="0"/>
              <a:t> </a:t>
            </a:r>
            <a:br>
              <a:rPr lang="en-GB" dirty="0"/>
            </a:br>
            <a:r>
              <a:rPr lang="en-GB" dirty="0"/>
              <a:t> </a:t>
            </a:r>
            <a:br>
              <a:rPr lang="en-GB" dirty="0"/>
            </a:br>
            <a:endParaRPr lang="en-GB" dirty="0"/>
          </a:p>
        </p:txBody>
      </p:sp>
      <p:sp>
        <p:nvSpPr>
          <p:cNvPr id="3" name="Subtitle 2"/>
          <p:cNvSpPr>
            <a:spLocks noGrp="1"/>
          </p:cNvSpPr>
          <p:nvPr>
            <p:ph type="subTitle" idx="1"/>
          </p:nvPr>
        </p:nvSpPr>
        <p:spPr>
          <a:xfrm>
            <a:off x="1371600" y="2636912"/>
            <a:ext cx="6400800" cy="3888432"/>
          </a:xfrm>
        </p:spPr>
        <p:txBody>
          <a:bodyPr>
            <a:normAutofit fontScale="32500" lnSpcReduction="20000"/>
          </a:bodyPr>
          <a:lstStyle/>
          <a:p>
            <a:r>
              <a:rPr lang="en-GB" sz="11100" dirty="0" smtClean="0"/>
              <a:t>The training is for anyone wanting to know more about effective shelter programming and coordination. It is focused towards those working in humanitarian settings but will also be useful for those interested in this area.</a:t>
            </a:r>
            <a:r>
              <a:rPr lang="en-GB" dirty="0" smtClean="0"/>
              <a:t/>
            </a:r>
            <a:br>
              <a:rPr lang="en-GB" dirty="0" smtClean="0"/>
            </a:br>
            <a:endParaRPr lang="en-GB" dirty="0"/>
          </a:p>
        </p:txBody>
      </p:sp>
    </p:spTree>
    <p:extLst>
      <p:ext uri="{BB962C8B-B14F-4D97-AF65-F5344CB8AC3E}">
        <p14:creationId xmlns:p14="http://schemas.microsoft.com/office/powerpoint/2010/main" val="34617547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764704"/>
            <a:ext cx="7772400" cy="1470025"/>
          </a:xfrm>
        </p:spPr>
        <p:txBody>
          <a:bodyPr>
            <a:normAutofit fontScale="90000"/>
          </a:bodyPr>
          <a:lstStyle/>
          <a:p>
            <a:r>
              <a:rPr lang="en-GB" b="1" dirty="0" smtClean="0"/>
              <a:t>Why?</a:t>
            </a:r>
            <a:r>
              <a:rPr lang="en-GB" dirty="0" smtClean="0"/>
              <a:t> </a:t>
            </a:r>
            <a:r>
              <a:rPr lang="en-GB" dirty="0"/>
              <a:t/>
            </a:r>
            <a:br>
              <a:rPr lang="en-GB" dirty="0"/>
            </a:br>
            <a:r>
              <a:rPr lang="en-GB" dirty="0"/>
              <a:t> </a:t>
            </a:r>
            <a:br>
              <a:rPr lang="en-GB" dirty="0"/>
            </a:br>
            <a:endParaRPr lang="en-GB" dirty="0"/>
          </a:p>
        </p:txBody>
      </p:sp>
      <p:sp>
        <p:nvSpPr>
          <p:cNvPr id="3" name="Subtitle 2"/>
          <p:cNvSpPr>
            <a:spLocks noGrp="1"/>
          </p:cNvSpPr>
          <p:nvPr>
            <p:ph type="subTitle" idx="1"/>
          </p:nvPr>
        </p:nvSpPr>
        <p:spPr>
          <a:xfrm>
            <a:off x="1371600" y="2636912"/>
            <a:ext cx="6400800" cy="3888432"/>
          </a:xfrm>
        </p:spPr>
        <p:txBody>
          <a:bodyPr>
            <a:normAutofit fontScale="85000" lnSpcReduction="20000"/>
          </a:bodyPr>
          <a:lstStyle/>
          <a:p>
            <a:r>
              <a:rPr lang="en-GB" sz="3600" dirty="0"/>
              <a:t>R</a:t>
            </a:r>
            <a:r>
              <a:rPr lang="en-GB" sz="3600" dirty="0" smtClean="0"/>
              <a:t>eviews </a:t>
            </a:r>
            <a:r>
              <a:rPr lang="en-GB" sz="3600" dirty="0"/>
              <a:t>of shelter coordination and operation </a:t>
            </a:r>
            <a:r>
              <a:rPr lang="en-GB" sz="3600" dirty="0" smtClean="0"/>
              <a:t>highlighted lack </a:t>
            </a:r>
            <a:r>
              <a:rPr lang="en-GB" sz="3600" dirty="0"/>
              <a:t>of consistent awareness at local, regional and national level of shelter coordination and response mechanisms. </a:t>
            </a:r>
            <a:r>
              <a:rPr lang="en-GB" sz="3600" dirty="0" smtClean="0"/>
              <a:t>GSC response to develop </a:t>
            </a:r>
            <a:r>
              <a:rPr lang="en-GB" sz="3600" dirty="0"/>
              <a:t>a self-learning online training </a:t>
            </a:r>
            <a:r>
              <a:rPr lang="en-GB" sz="3600" dirty="0" smtClean="0"/>
              <a:t>to </a:t>
            </a:r>
            <a:r>
              <a:rPr lang="en-GB" sz="3600" dirty="0"/>
              <a:t>raise awareness and understanding of shelter issues in humanitarian response. </a:t>
            </a:r>
            <a:endParaRPr lang="en-GB" dirty="0"/>
          </a:p>
        </p:txBody>
      </p:sp>
    </p:spTree>
    <p:extLst>
      <p:ext uri="{BB962C8B-B14F-4D97-AF65-F5344CB8AC3E}">
        <p14:creationId xmlns:p14="http://schemas.microsoft.com/office/powerpoint/2010/main" val="24995663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764704"/>
            <a:ext cx="7772400" cy="1470025"/>
          </a:xfrm>
        </p:spPr>
        <p:txBody>
          <a:bodyPr>
            <a:normAutofit fontScale="90000"/>
          </a:bodyPr>
          <a:lstStyle/>
          <a:p>
            <a:r>
              <a:rPr lang="en-GB" b="1" dirty="0" smtClean="0"/>
              <a:t>What?</a:t>
            </a:r>
            <a:r>
              <a:rPr lang="en-GB" dirty="0" smtClean="0"/>
              <a:t> </a:t>
            </a:r>
            <a:r>
              <a:rPr lang="en-GB" dirty="0"/>
              <a:t/>
            </a:r>
            <a:br>
              <a:rPr lang="en-GB" dirty="0"/>
            </a:br>
            <a:r>
              <a:rPr lang="en-GB" dirty="0"/>
              <a:t> </a:t>
            </a:r>
            <a:br>
              <a:rPr lang="en-GB" dirty="0"/>
            </a:br>
            <a:endParaRPr lang="en-GB" dirty="0"/>
          </a:p>
        </p:txBody>
      </p:sp>
      <p:sp>
        <p:nvSpPr>
          <p:cNvPr id="3" name="Subtitle 2"/>
          <p:cNvSpPr>
            <a:spLocks noGrp="1"/>
          </p:cNvSpPr>
          <p:nvPr>
            <p:ph type="subTitle" idx="1"/>
          </p:nvPr>
        </p:nvSpPr>
        <p:spPr>
          <a:xfrm>
            <a:off x="1371600" y="2636912"/>
            <a:ext cx="6400800" cy="3888432"/>
          </a:xfrm>
        </p:spPr>
        <p:txBody>
          <a:bodyPr>
            <a:normAutofit/>
          </a:bodyPr>
          <a:lstStyle/>
          <a:p>
            <a:r>
              <a:rPr lang="en-GB" sz="3600" dirty="0"/>
              <a:t>It is a self directed e-learning course, which takes 90 minutes to complete free to all </a:t>
            </a:r>
            <a:r>
              <a:rPr lang="en-GB" sz="3600" dirty="0" smtClean="0"/>
              <a:t>with </a:t>
            </a:r>
            <a:r>
              <a:rPr lang="en-GB" sz="3600" dirty="0"/>
              <a:t>an assessment and </a:t>
            </a:r>
            <a:r>
              <a:rPr lang="en-GB" sz="3600" dirty="0" smtClean="0"/>
              <a:t>certificate</a:t>
            </a:r>
            <a:r>
              <a:rPr lang="en-GB" dirty="0" smtClean="0"/>
              <a:t/>
            </a:r>
            <a:br>
              <a:rPr lang="en-GB" dirty="0" smtClean="0"/>
            </a:br>
            <a:endParaRPr lang="en-GB" dirty="0"/>
          </a:p>
        </p:txBody>
      </p:sp>
    </p:spTree>
    <p:extLst>
      <p:ext uri="{BB962C8B-B14F-4D97-AF65-F5344CB8AC3E}">
        <p14:creationId xmlns:p14="http://schemas.microsoft.com/office/powerpoint/2010/main" val="41402424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764704"/>
            <a:ext cx="7772400" cy="1470025"/>
          </a:xfrm>
        </p:spPr>
        <p:txBody>
          <a:bodyPr>
            <a:normAutofit fontScale="90000"/>
          </a:bodyPr>
          <a:lstStyle/>
          <a:p>
            <a:r>
              <a:rPr lang="en-GB" b="1" dirty="0" smtClean="0"/>
              <a:t>Where?</a:t>
            </a:r>
            <a:r>
              <a:rPr lang="en-GB" dirty="0" smtClean="0"/>
              <a:t> </a:t>
            </a:r>
            <a:r>
              <a:rPr lang="en-GB" dirty="0"/>
              <a:t/>
            </a:r>
            <a:br>
              <a:rPr lang="en-GB" dirty="0"/>
            </a:br>
            <a:r>
              <a:rPr lang="en-GB" dirty="0"/>
              <a:t> </a:t>
            </a:r>
            <a:br>
              <a:rPr lang="en-GB" dirty="0"/>
            </a:br>
            <a:endParaRPr lang="en-GB" dirty="0"/>
          </a:p>
        </p:txBody>
      </p:sp>
      <p:sp>
        <p:nvSpPr>
          <p:cNvPr id="3" name="Subtitle 2"/>
          <p:cNvSpPr>
            <a:spLocks noGrp="1"/>
          </p:cNvSpPr>
          <p:nvPr>
            <p:ph type="subTitle" idx="1"/>
          </p:nvPr>
        </p:nvSpPr>
        <p:spPr>
          <a:xfrm>
            <a:off x="1371600" y="2636912"/>
            <a:ext cx="6400800" cy="3888432"/>
          </a:xfrm>
        </p:spPr>
        <p:txBody>
          <a:bodyPr>
            <a:normAutofit/>
          </a:bodyPr>
          <a:lstStyle/>
          <a:p>
            <a:r>
              <a:rPr lang="en-GB" sz="3600" dirty="0"/>
              <a:t>Global Shelter Cluster website</a:t>
            </a:r>
            <a:endParaRPr lang="en-GB" dirty="0"/>
          </a:p>
        </p:txBody>
      </p:sp>
    </p:spTree>
    <p:extLst>
      <p:ext uri="{BB962C8B-B14F-4D97-AF65-F5344CB8AC3E}">
        <p14:creationId xmlns:p14="http://schemas.microsoft.com/office/powerpoint/2010/main" val="10539513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764704"/>
            <a:ext cx="7772400" cy="1470025"/>
          </a:xfrm>
        </p:spPr>
        <p:txBody>
          <a:bodyPr>
            <a:normAutofit fontScale="90000"/>
          </a:bodyPr>
          <a:lstStyle/>
          <a:p>
            <a:r>
              <a:rPr lang="en-GB" b="1" dirty="0" smtClean="0"/>
              <a:t>How?</a:t>
            </a:r>
            <a:r>
              <a:rPr lang="en-GB" dirty="0" smtClean="0"/>
              <a:t> </a:t>
            </a:r>
            <a:r>
              <a:rPr lang="en-GB" dirty="0"/>
              <a:t/>
            </a:r>
            <a:br>
              <a:rPr lang="en-GB" dirty="0"/>
            </a:br>
            <a:r>
              <a:rPr lang="en-GB" dirty="0"/>
              <a:t> </a:t>
            </a:r>
            <a:br>
              <a:rPr lang="en-GB" dirty="0"/>
            </a:br>
            <a:endParaRPr lang="en-GB" dirty="0"/>
          </a:p>
        </p:txBody>
      </p:sp>
      <p:sp>
        <p:nvSpPr>
          <p:cNvPr id="3" name="Subtitle 2"/>
          <p:cNvSpPr>
            <a:spLocks noGrp="1"/>
          </p:cNvSpPr>
          <p:nvPr>
            <p:ph type="subTitle" idx="1"/>
          </p:nvPr>
        </p:nvSpPr>
        <p:spPr>
          <a:xfrm>
            <a:off x="1371600" y="2636912"/>
            <a:ext cx="6400800" cy="3888432"/>
          </a:xfrm>
        </p:spPr>
        <p:txBody>
          <a:bodyPr>
            <a:normAutofit/>
          </a:bodyPr>
          <a:lstStyle/>
          <a:p>
            <a:r>
              <a:rPr lang="en-GB" sz="3600" dirty="0" smtClean="0"/>
              <a:t>Developed in consultation </a:t>
            </a:r>
            <a:r>
              <a:rPr lang="en-GB" sz="3600" dirty="0"/>
              <a:t>with the Global Shelter Cluster Outreach and Capacity Building Working Group </a:t>
            </a:r>
            <a:r>
              <a:rPr lang="en-GB" sz="3600" dirty="0" smtClean="0"/>
              <a:t>and </a:t>
            </a:r>
            <a:r>
              <a:rPr lang="en-GB" sz="3600" dirty="0"/>
              <a:t>made possible with finding from ECHO and </a:t>
            </a:r>
            <a:r>
              <a:rPr lang="en-GB" sz="3600" dirty="0" smtClean="0"/>
              <a:t>BRC.</a:t>
            </a:r>
          </a:p>
          <a:p>
            <a:endParaRPr lang="en-GB" sz="3600" dirty="0"/>
          </a:p>
        </p:txBody>
      </p:sp>
    </p:spTree>
    <p:extLst>
      <p:ext uri="{BB962C8B-B14F-4D97-AF65-F5344CB8AC3E}">
        <p14:creationId xmlns:p14="http://schemas.microsoft.com/office/powerpoint/2010/main" val="17334069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6282"/>
            <a:ext cx="9152387" cy="68517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0817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3608" y="2348880"/>
            <a:ext cx="7272808" cy="707886"/>
          </a:xfrm>
          <a:prstGeom prst="rect">
            <a:avLst/>
          </a:prstGeom>
          <a:noFill/>
        </p:spPr>
        <p:txBody>
          <a:bodyPr wrap="square" rtlCol="0">
            <a:spAutoFit/>
          </a:bodyPr>
          <a:lstStyle/>
          <a:p>
            <a:r>
              <a:rPr lang="en-GB" sz="4000" dirty="0" smtClean="0">
                <a:solidFill>
                  <a:srgbClr val="C00000"/>
                </a:solidFill>
                <a:hlinkClick r:id="rId2"/>
              </a:rPr>
              <a:t>More Than Just a Roof</a:t>
            </a:r>
            <a:endParaRPr lang="en-GB" sz="4000" dirty="0">
              <a:solidFill>
                <a:srgbClr val="C00000"/>
              </a:solidFill>
            </a:endParaRPr>
          </a:p>
        </p:txBody>
      </p:sp>
    </p:spTree>
    <p:extLst>
      <p:ext uri="{BB962C8B-B14F-4D97-AF65-F5344CB8AC3E}">
        <p14:creationId xmlns:p14="http://schemas.microsoft.com/office/powerpoint/2010/main" val="42551831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147</Words>
  <Application>Microsoft Office PowerPoint</Application>
  <PresentationFormat>On-screen Show (4:3)</PresentationFormat>
  <Paragraphs>11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Who?    </vt:lpstr>
      <vt:lpstr>Why?    </vt:lpstr>
      <vt:lpstr>What?    </vt:lpstr>
      <vt:lpstr>Where?    </vt:lpstr>
      <vt:lpstr>How?    </vt:lpstr>
      <vt:lpstr>PowerPoint Presentation</vt:lpstr>
      <vt:lpstr>PowerPoint Presentation</vt:lpstr>
    </vt:vector>
  </TitlesOfParts>
  <Company>Oxford Brookes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OBIS</dc:creator>
  <cp:lastModifiedBy>OBIS</cp:lastModifiedBy>
  <cp:revision>2</cp:revision>
  <dcterms:created xsi:type="dcterms:W3CDTF">2015-04-22T22:44:35Z</dcterms:created>
  <dcterms:modified xsi:type="dcterms:W3CDTF">2015-04-22T23:00:59Z</dcterms:modified>
</cp:coreProperties>
</file>