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-856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09/11/2016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09/11/2016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09/11/2016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09/11/2016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09/11/2016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09/11/2016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lauraehowlett@gmail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EEF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585" y="6076761"/>
            <a:ext cx="4693409" cy="73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“Measuring recovery: signposts to good practice”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139374"/>
            <a:ext cx="7766936" cy="471695"/>
          </a:xfrm>
        </p:spPr>
        <p:txBody>
          <a:bodyPr>
            <a:noAutofit/>
          </a:bodyPr>
          <a:lstStyle/>
          <a:p>
            <a:r>
              <a:rPr lang="en-GB" sz="2800" dirty="0"/>
              <a:t>John Twigg &amp; Laura Howlett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2378" y="6045486"/>
            <a:ext cx="1549445" cy="812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285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Measuring recovery: signposts to good practice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This is a small project to identify and describe some of the key effective methods and tools for measuring and assessing post-disaster recovery in the built environment (shelter and local infrastructure), as well as the resources, capacities and skills needed to use them effectively.</a:t>
            </a:r>
            <a:endParaRPr lang="en-GB" sz="2400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101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Project outputs;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16033"/>
            <a:ext cx="8596668" cy="3880773"/>
          </a:xfrm>
        </p:spPr>
        <p:txBody>
          <a:bodyPr>
            <a:noAutofit/>
          </a:bodyPr>
          <a:lstStyle/>
          <a:p>
            <a:r>
              <a:rPr lang="en-GB" sz="2000" dirty="0"/>
              <a:t>short electronic format guide to selected key guidance and resources on this topic, chosen with an emphasis on their accessibility, usability, effectiveness and potential.  </a:t>
            </a:r>
          </a:p>
          <a:p>
            <a:r>
              <a:rPr lang="en-GB" sz="2000" dirty="0"/>
              <a:t>This will comprise a description of the main features of each resource, with observations on how it has been used and/or could potentially be used</a:t>
            </a:r>
          </a:p>
          <a:p>
            <a:r>
              <a:rPr lang="en-GB" sz="2000" dirty="0"/>
              <a:t>10-15 resources may be reviewed and described in this way, subject to selection by the project team with regard to the characteristics noted above.</a:t>
            </a:r>
          </a:p>
          <a:p>
            <a:r>
              <a:rPr lang="en-GB" sz="2000" dirty="0"/>
              <a:t>More comprehensive research may be carried out at a later date if funding can be secured (including action research to develop and test modified or new approaches).  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757890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Expected outcomes;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61515"/>
            <a:ext cx="8596668" cy="4479848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/>
              <a:t>This project will be of benefit to EEFIT membership and humanitarian practitioners;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900" dirty="0"/>
              <a:t>by providing an analysis of existing tools and literature and thereby guiding them to be able to select the best available methodologies for monitoring reconstruction and recovery,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900" dirty="0"/>
              <a:t>by providing a basis for further research and methodology development.</a:t>
            </a:r>
            <a:endParaRPr lang="en-GB" sz="1900" b="1" dirty="0"/>
          </a:p>
          <a:p>
            <a:endParaRPr lang="en-GB" b="1" dirty="0"/>
          </a:p>
          <a:p>
            <a:r>
              <a:rPr lang="en-GB" sz="2600" dirty="0"/>
              <a:t>The project is innovative in;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900" dirty="0"/>
              <a:t>bringing knowledge and guidance together and thereby enabling EEFIT missions (and other humanitarians in the field) to identify and select appropriate assessment methodologies more quickly and easily;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900" dirty="0"/>
              <a:t>in identifying the need and scope for filling methodological gaps or developing improved approaches.</a:t>
            </a:r>
            <a:endParaRPr lang="en-GB" sz="1900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7983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request!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75583"/>
            <a:ext cx="8596668" cy="4465780"/>
          </a:xfrm>
        </p:spPr>
        <p:txBody>
          <a:bodyPr/>
          <a:lstStyle/>
          <a:p>
            <a:r>
              <a:rPr lang="en-GB" sz="2400" dirty="0"/>
              <a:t>Please send examples of relevant methods and tools for measuring and assessing post-disaster to </a:t>
            </a:r>
            <a:r>
              <a:rPr lang="en-GB" sz="2400" dirty="0">
                <a:hlinkClick r:id="rId2"/>
              </a:rPr>
              <a:t>lauraehowlett@gmail.com</a:t>
            </a:r>
            <a:endParaRPr lang="en-GB" dirty="0"/>
          </a:p>
          <a:p>
            <a:endParaRPr lang="en-GB" sz="2400" dirty="0"/>
          </a:p>
          <a:p>
            <a:r>
              <a:rPr lang="en-GB" sz="2400" dirty="0"/>
              <a:t>We’ll update you at the next UK Shelter Forum!</a:t>
            </a:r>
          </a:p>
        </p:txBody>
      </p:sp>
    </p:spTree>
    <p:extLst>
      <p:ext uri="{BB962C8B-B14F-4D97-AF65-F5344CB8AC3E}">
        <p14:creationId xmlns:p14="http://schemas.microsoft.com/office/powerpoint/2010/main" val="139603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“Measuring recovery: signposts to good practice”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161184"/>
            <a:ext cx="7766936" cy="1434798"/>
          </a:xfrm>
        </p:spPr>
        <p:txBody>
          <a:bodyPr>
            <a:normAutofit/>
          </a:bodyPr>
          <a:lstStyle/>
          <a:p>
            <a:r>
              <a:rPr lang="en-GB" sz="2800" dirty="0"/>
              <a:t>John Twigg &amp; Laura Howlett</a:t>
            </a:r>
          </a:p>
          <a:p>
            <a:r>
              <a:rPr lang="en-GB" sz="2800" dirty="0"/>
              <a:t>lauraehowlett@gmail.com</a:t>
            </a:r>
          </a:p>
        </p:txBody>
      </p:sp>
    </p:spTree>
    <p:extLst>
      <p:ext uri="{BB962C8B-B14F-4D97-AF65-F5344CB8AC3E}">
        <p14:creationId xmlns:p14="http://schemas.microsoft.com/office/powerpoint/2010/main" val="23326769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132</TotalTime>
  <Words>344</Words>
  <Application>Microsoft Macintosh PowerPoint</Application>
  <PresentationFormat>Custom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Facet</vt:lpstr>
      <vt:lpstr>“Measuring recovery: signposts to good practice”</vt:lpstr>
      <vt:lpstr>Measuring recovery: signposts to good practice</vt:lpstr>
      <vt:lpstr>Project outputs;</vt:lpstr>
      <vt:lpstr>Expected outcomes;</vt:lpstr>
      <vt:lpstr>A request!</vt:lpstr>
      <vt:lpstr>“Measuring recovery: signposts to good practice”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“Measuring recovery: signposts to good practice”</dc:title>
  <dc:creator>Laura Howlett</dc:creator>
  <cp:lastModifiedBy>Aparna Maladkar</cp:lastModifiedBy>
  <cp:revision>10</cp:revision>
  <dcterms:created xsi:type="dcterms:W3CDTF">2016-11-07T19:27:58Z</dcterms:created>
  <dcterms:modified xsi:type="dcterms:W3CDTF">2016-11-09T11:33:54Z</dcterms:modified>
</cp:coreProperties>
</file>