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9"/>
  </p:notesMasterIdLst>
  <p:sldIdLst>
    <p:sldId id="256" r:id="rId2"/>
    <p:sldId id="257" r:id="rId3"/>
    <p:sldId id="259" r:id="rId4"/>
    <p:sldId id="281" r:id="rId5"/>
    <p:sldId id="258" r:id="rId6"/>
    <p:sldId id="260" r:id="rId7"/>
    <p:sldId id="283" r:id="rId8"/>
    <p:sldId id="264" r:id="rId9"/>
    <p:sldId id="278" r:id="rId10"/>
    <p:sldId id="266" r:id="rId11"/>
    <p:sldId id="271" r:id="rId12"/>
    <p:sldId id="274" r:id="rId13"/>
    <p:sldId id="275" r:id="rId14"/>
    <p:sldId id="277" r:id="rId15"/>
    <p:sldId id="279" r:id="rId16"/>
    <p:sldId id="276" r:id="rId17"/>
    <p:sldId id="28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8" autoAdjust="0"/>
    <p:restoredTop sz="77043" autoAdjust="0"/>
  </p:normalViewPr>
  <p:slideViewPr>
    <p:cSldViewPr snapToGrid="0" showGuides="1">
      <p:cViewPr varScale="1">
        <p:scale>
          <a:sx n="65" d="100"/>
          <a:sy n="65" d="100"/>
        </p:scale>
        <p:origin x="-1448" y="-10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D21939-BBB5-4E3A-9345-63A88AF6F96C}" type="datetimeFigureOut">
              <a:rPr lang="en-GB" smtClean="0"/>
              <a:t>05/12/2016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213ED6-0C3E-416F-B86E-C05DDBFD8D5B}" type="slidenum">
              <a:rPr lang="en-GB" smtClean="0"/>
              <a:t>‹#›</a:t>
            </a:fld>
            <a:endParaRPr lang="en-GB"/>
          </a:p>
        </p:txBody>
      </p:sp>
    </p:spTree>
    <p:extLst>
      <p:ext uri="{BB962C8B-B14F-4D97-AF65-F5344CB8AC3E}">
        <p14:creationId xmlns:p14="http://schemas.microsoft.com/office/powerpoint/2010/main" val="1166056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a:t>
            </a:r>
            <a:r>
              <a:rPr lang="en-GB" baseline="0" dirty="0" smtClean="0"/>
              <a:t> post-disaster contexts, there is the issue of resettling communities – for environmental hazards, land tenure reasons etc. In some cases, governments assign a piece of land, or organisations look for land, in some other cases people find their own piece of land. the challenge is how do you select appropriate land and plan sites to create resilient communities? </a:t>
            </a:r>
            <a:endParaRPr lang="en-GB" dirty="0"/>
          </a:p>
        </p:txBody>
      </p:sp>
      <p:sp>
        <p:nvSpPr>
          <p:cNvPr id="4" name="Slide Number Placeholder 3"/>
          <p:cNvSpPr>
            <a:spLocks noGrp="1"/>
          </p:cNvSpPr>
          <p:nvPr>
            <p:ph type="sldNum" sz="quarter" idx="10"/>
          </p:nvPr>
        </p:nvSpPr>
        <p:spPr/>
        <p:txBody>
          <a:bodyPr/>
          <a:lstStyle/>
          <a:p>
            <a:fld id="{3B213ED6-0C3E-416F-B86E-C05DDBFD8D5B}" type="slidenum">
              <a:rPr lang="en-GB" smtClean="0"/>
              <a:t>4</a:t>
            </a:fld>
            <a:endParaRPr lang="en-GB"/>
          </a:p>
        </p:txBody>
      </p:sp>
    </p:spTree>
    <p:extLst>
      <p:ext uri="{BB962C8B-B14F-4D97-AF65-F5344CB8AC3E}">
        <p14:creationId xmlns:p14="http://schemas.microsoft.com/office/powerpoint/2010/main" val="3423253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a:t>
            </a:r>
            <a:r>
              <a:rPr lang="en-GB" baseline="0" dirty="0" smtClean="0"/>
              <a:t> post-disaster contexts, there is the issue of resettling communities. In some cases, governments assign piece of land, in some others people find their own piece of land. the challenge is how do you select appropriate land and plan sites to create resilient communities </a:t>
            </a:r>
            <a:endParaRPr lang="en-GB" dirty="0"/>
          </a:p>
        </p:txBody>
      </p:sp>
      <p:sp>
        <p:nvSpPr>
          <p:cNvPr id="4" name="Slide Number Placeholder 3"/>
          <p:cNvSpPr>
            <a:spLocks noGrp="1"/>
          </p:cNvSpPr>
          <p:nvPr>
            <p:ph type="sldNum" sz="quarter" idx="10"/>
          </p:nvPr>
        </p:nvSpPr>
        <p:spPr/>
        <p:txBody>
          <a:bodyPr/>
          <a:lstStyle/>
          <a:p>
            <a:fld id="{3B213ED6-0C3E-416F-B86E-C05DDBFD8D5B}" type="slidenum">
              <a:rPr lang="en-GB" smtClean="0"/>
              <a:t>5</a:t>
            </a:fld>
            <a:endParaRPr lang="en-GB"/>
          </a:p>
        </p:txBody>
      </p:sp>
    </p:spTree>
    <p:extLst>
      <p:ext uri="{BB962C8B-B14F-4D97-AF65-F5344CB8AC3E}">
        <p14:creationId xmlns:p14="http://schemas.microsoft.com/office/powerpoint/2010/main" val="1291114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err="1" smtClean="0"/>
              <a:t>Dhuvafaaru</a:t>
            </a:r>
            <a:r>
              <a:rPr lang="en-GB" dirty="0" smtClean="0"/>
              <a:t>, 2012 </a:t>
            </a:r>
          </a:p>
          <a:p>
            <a:pPr marL="285750" indent="-285750">
              <a:buFont typeface="Arial" panose="020B0604020202020204" pitchFamily="34" charset="0"/>
              <a:buChar char="•"/>
            </a:pPr>
            <a:r>
              <a:rPr lang="en-GB" sz="1200" dirty="0" smtClean="0"/>
              <a:t>Identified </a:t>
            </a:r>
            <a:r>
              <a:rPr lang="en-GB" sz="1200" b="1" dirty="0" smtClean="0"/>
              <a:t>site selection </a:t>
            </a:r>
            <a:r>
              <a:rPr lang="en-GB" sz="1200" dirty="0" smtClean="0"/>
              <a:t>indicators that covered locational and procedural factors of the resettlement process. </a:t>
            </a:r>
          </a:p>
          <a:p>
            <a:pPr marL="285750" indent="-285750">
              <a:buFont typeface="Arial" panose="020B0604020202020204" pitchFamily="34" charset="0"/>
              <a:buChar char="•"/>
            </a:pPr>
            <a:r>
              <a:rPr lang="en-GB" sz="1200" dirty="0" smtClean="0"/>
              <a:t>Developed rating system based on qualitative and quantitative evaluation of the site to communicate suitability </a:t>
            </a:r>
          </a:p>
          <a:p>
            <a:endParaRPr lang="en-GB" dirty="0" smtClean="0"/>
          </a:p>
          <a:p>
            <a:r>
              <a:rPr lang="en-GB" dirty="0" smtClean="0"/>
              <a:t>Rapid</a:t>
            </a:r>
            <a:r>
              <a:rPr lang="en-GB" baseline="0" dirty="0" smtClean="0"/>
              <a:t> site survey and appraisal, 2011</a:t>
            </a:r>
          </a:p>
          <a:p>
            <a:pPr marL="285750" indent="-285750">
              <a:buFont typeface="Arial" panose="020B0604020202020204" pitchFamily="34" charset="0"/>
              <a:buChar char="•"/>
            </a:pPr>
            <a:r>
              <a:rPr lang="en-GB" sz="1200" dirty="0" smtClean="0"/>
              <a:t>Two-step checklist designed for ease of use on site: site survey guide and </a:t>
            </a:r>
            <a:r>
              <a:rPr lang="en-GB" sz="1200" b="1" dirty="0" smtClean="0"/>
              <a:t>site appraisal </a:t>
            </a:r>
            <a:r>
              <a:rPr lang="en-GB" sz="1200" dirty="0" smtClean="0"/>
              <a:t>guide</a:t>
            </a:r>
          </a:p>
          <a:p>
            <a:pPr marL="285750" indent="-285750">
              <a:buFont typeface="Arial" panose="020B0604020202020204" pitchFamily="34" charset="0"/>
              <a:buChar char="•"/>
            </a:pPr>
            <a:r>
              <a:rPr lang="en-GB" sz="1200" dirty="0" smtClean="0"/>
              <a:t>Site survey guide generated preliminary site assessment and helped make go/no-go decisions </a:t>
            </a:r>
          </a:p>
          <a:p>
            <a:pPr marL="285750" indent="-285750">
              <a:buFont typeface="Arial" panose="020B0604020202020204" pitchFamily="34" charset="0"/>
              <a:buChar char="•"/>
            </a:pPr>
            <a:r>
              <a:rPr lang="en-GB" sz="1200" dirty="0" smtClean="0"/>
              <a:t>Site appraisal checklist that verified site survey observations and helped determine if any additional mitigation was required</a:t>
            </a:r>
          </a:p>
          <a:p>
            <a:pPr marL="0" indent="0">
              <a:buFont typeface="Arial" panose="020B0604020202020204" pitchFamily="34" charset="0"/>
              <a:buNone/>
            </a:pPr>
            <a:endParaRPr lang="en-GB" sz="1200" dirty="0" smtClean="0"/>
          </a:p>
          <a:p>
            <a:pPr marL="0" indent="0">
              <a:buFont typeface="Arial" panose="020B0604020202020204" pitchFamily="34" charset="0"/>
              <a:buNone/>
            </a:pPr>
            <a:r>
              <a:rPr lang="en-GB" sz="1200" dirty="0" smtClean="0"/>
              <a:t>New</a:t>
            </a:r>
            <a:r>
              <a:rPr lang="en-GB" sz="1200" baseline="0" dirty="0" smtClean="0"/>
              <a:t> settlement guidelines, 2011</a:t>
            </a:r>
          </a:p>
          <a:p>
            <a:pPr marL="285750" indent="-285750">
              <a:buFont typeface="Arial" panose="020B0604020202020204" pitchFamily="34" charset="0"/>
              <a:buChar char="•"/>
            </a:pPr>
            <a:r>
              <a:rPr lang="en-GB" sz="1200" dirty="0" smtClean="0"/>
              <a:t>Provided optimal and context-specific </a:t>
            </a:r>
            <a:r>
              <a:rPr lang="en-GB" sz="1200" b="1" dirty="0" smtClean="0"/>
              <a:t>site planning </a:t>
            </a:r>
            <a:r>
              <a:rPr lang="en-GB" sz="1200" dirty="0" smtClean="0"/>
              <a:t>guidelines, organised by discreet topics</a:t>
            </a:r>
          </a:p>
          <a:p>
            <a:pPr marL="285750" indent="-285750">
              <a:buFont typeface="Arial" panose="020B0604020202020204" pitchFamily="34" charset="0"/>
              <a:buChar char="•"/>
            </a:pPr>
            <a:r>
              <a:rPr lang="en-GB" sz="1200" dirty="0" smtClean="0"/>
              <a:t>Guidelines emphasised planning for incremental growth of the settlement</a:t>
            </a:r>
          </a:p>
          <a:p>
            <a:endParaRPr lang="en-GB" dirty="0"/>
          </a:p>
        </p:txBody>
      </p:sp>
      <p:sp>
        <p:nvSpPr>
          <p:cNvPr id="4" name="Slide Number Placeholder 3"/>
          <p:cNvSpPr>
            <a:spLocks noGrp="1"/>
          </p:cNvSpPr>
          <p:nvPr>
            <p:ph type="sldNum" sz="quarter" idx="10"/>
          </p:nvPr>
        </p:nvSpPr>
        <p:spPr/>
        <p:txBody>
          <a:bodyPr/>
          <a:lstStyle/>
          <a:p>
            <a:fld id="{3B213ED6-0C3E-416F-B86E-C05DDBFD8D5B}" type="slidenum">
              <a:rPr lang="en-GB" smtClean="0"/>
              <a:t>7</a:t>
            </a:fld>
            <a:endParaRPr lang="en-GB"/>
          </a:p>
        </p:txBody>
      </p:sp>
    </p:spTree>
    <p:extLst>
      <p:ext uri="{BB962C8B-B14F-4D97-AF65-F5344CB8AC3E}">
        <p14:creationId xmlns:p14="http://schemas.microsoft.com/office/powerpoint/2010/main" val="2565440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smtClean="0"/>
              <a:t>We are developing the resettlement toolkit in</a:t>
            </a:r>
            <a:r>
              <a:rPr lang="en-GB" baseline="0" dirty="0" smtClean="0"/>
              <a:t> two phases: the first, an Arup funded phase where we scoped the need and developed a draft framework</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dirty="0" smtClean="0"/>
              <a:t>Lookin</a:t>
            </a:r>
            <a:r>
              <a:rPr lang="en-GB" baseline="0" dirty="0" smtClean="0"/>
              <a:t>g for partners who can help conceive and execute Phase 2, which will include framework </a:t>
            </a:r>
            <a:r>
              <a:rPr lang="en-GB" baseline="0" dirty="0" err="1" smtClean="0"/>
              <a:t>dev</a:t>
            </a:r>
            <a:r>
              <a:rPr lang="en-GB" baseline="0" dirty="0" smtClean="0"/>
              <a:t> and toolkit </a:t>
            </a:r>
            <a:r>
              <a:rPr lang="en-GB" baseline="0" dirty="0" err="1" smtClean="0"/>
              <a:t>dev</a:t>
            </a:r>
            <a:endParaRPr lang="en-GB" dirty="0" smtClean="0"/>
          </a:p>
        </p:txBody>
      </p:sp>
      <p:sp>
        <p:nvSpPr>
          <p:cNvPr id="4" name="Slide Number Placeholder 3"/>
          <p:cNvSpPr>
            <a:spLocks noGrp="1"/>
          </p:cNvSpPr>
          <p:nvPr>
            <p:ph type="sldNum" sz="quarter" idx="10"/>
          </p:nvPr>
        </p:nvSpPr>
        <p:spPr/>
        <p:txBody>
          <a:bodyPr/>
          <a:lstStyle/>
          <a:p>
            <a:fld id="{3B213ED6-0C3E-416F-B86E-C05DDBFD8D5B}" type="slidenum">
              <a:rPr lang="en-GB" smtClean="0"/>
              <a:t>9</a:t>
            </a:fld>
            <a:endParaRPr lang="en-GB"/>
          </a:p>
        </p:txBody>
      </p:sp>
    </p:spTree>
    <p:extLst>
      <p:ext uri="{BB962C8B-B14F-4D97-AF65-F5344CB8AC3E}">
        <p14:creationId xmlns:p14="http://schemas.microsoft.com/office/powerpoint/2010/main" val="1143628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Toolkit brief</a:t>
            </a:r>
          </a:p>
          <a:p>
            <a:pPr marL="342900" indent="-342900">
              <a:buFont typeface="Arial" panose="020B0604020202020204" pitchFamily="34" charset="0"/>
              <a:buChar char="•"/>
            </a:pPr>
            <a:r>
              <a:rPr lang="en-GB" sz="1200" baseline="30000" dirty="0" smtClean="0"/>
              <a:t>Provide clear, concise guidance on resettlement process</a:t>
            </a:r>
          </a:p>
          <a:p>
            <a:pPr marL="342900" indent="-342900">
              <a:buFont typeface="Arial" panose="020B0604020202020204" pitchFamily="34" charset="0"/>
              <a:buChar char="•"/>
            </a:pPr>
            <a:r>
              <a:rPr lang="fr-FR" sz="1200" baseline="30000" dirty="0" smtClean="0"/>
              <a:t>Record qualitative and quantitative information on sites</a:t>
            </a:r>
          </a:p>
          <a:p>
            <a:pPr marL="342900" indent="-342900">
              <a:buFont typeface="Arial" panose="020B0604020202020204" pitchFamily="34" charset="0"/>
              <a:buChar char="•"/>
            </a:pPr>
            <a:r>
              <a:rPr lang="en-GB" sz="1200" baseline="30000" dirty="0" smtClean="0"/>
              <a:t>Compare site data to baselines </a:t>
            </a:r>
          </a:p>
          <a:p>
            <a:pPr marL="342900" indent="-342900">
              <a:buFont typeface="Arial" panose="020B0604020202020204" pitchFamily="34" charset="0"/>
              <a:buChar char="•"/>
            </a:pPr>
            <a:r>
              <a:rPr lang="en-GB" sz="1200" baseline="30000" dirty="0" smtClean="0"/>
              <a:t>Report site suitability through outputs </a:t>
            </a:r>
          </a:p>
          <a:p>
            <a:pPr marL="342900" indent="-342900">
              <a:buFont typeface="Arial" panose="020B0604020202020204" pitchFamily="34" charset="0"/>
              <a:buChar char="•"/>
            </a:pPr>
            <a:r>
              <a:rPr lang="en-GB" sz="1200" baseline="30000" dirty="0" smtClean="0"/>
              <a:t>Integrate with existing best-practices handbooks and guidelines</a:t>
            </a:r>
          </a:p>
          <a:p>
            <a:pPr marL="342900" indent="-342900">
              <a:buFont typeface="Arial" panose="020B0604020202020204" pitchFamily="34" charset="0"/>
              <a:buChar char="•"/>
            </a:pPr>
            <a:r>
              <a:rPr lang="en-GB" sz="1200" baseline="30000" dirty="0" smtClean="0"/>
              <a:t>Help in the effective allocation of skills</a:t>
            </a:r>
          </a:p>
          <a:p>
            <a:endParaRPr lang="en-GB" sz="1200" dirty="0" smtClean="0"/>
          </a:p>
          <a:p>
            <a:endParaRPr lang="en-GB" sz="1800" b="1" dirty="0" smtClean="0"/>
          </a:p>
          <a:p>
            <a:endParaRPr lang="en-GB" dirty="0"/>
          </a:p>
        </p:txBody>
      </p:sp>
      <p:sp>
        <p:nvSpPr>
          <p:cNvPr id="4" name="Slide Number Placeholder 3"/>
          <p:cNvSpPr>
            <a:spLocks noGrp="1"/>
          </p:cNvSpPr>
          <p:nvPr>
            <p:ph type="sldNum" sz="quarter" idx="10"/>
          </p:nvPr>
        </p:nvSpPr>
        <p:spPr/>
        <p:txBody>
          <a:bodyPr/>
          <a:lstStyle/>
          <a:p>
            <a:fld id="{3B213ED6-0C3E-416F-B86E-C05DDBFD8D5B}" type="slidenum">
              <a:rPr lang="en-GB" smtClean="0"/>
              <a:t>10</a:t>
            </a:fld>
            <a:endParaRPr lang="en-GB"/>
          </a:p>
        </p:txBody>
      </p:sp>
    </p:spTree>
    <p:extLst>
      <p:ext uri="{BB962C8B-B14F-4D97-AF65-F5344CB8AC3E}">
        <p14:creationId xmlns:p14="http://schemas.microsoft.com/office/powerpoint/2010/main" val="745023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dirty="0" smtClean="0"/>
              <a:t>Our analysis</a:t>
            </a:r>
            <a:r>
              <a:rPr lang="en-GB" baseline="0" dirty="0" smtClean="0"/>
              <a:t> revealed a couple of important things, one that there were many pieces of guidance to inform the site selection, appraisal and planning of resettlement sites. Two, that resettlement means a lot of different things, and the priorities that guide … vary depending on how unsettled a community is. E.g. emergency resettlement in post-disaster contexts to permanent relocation….</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baseline="0" dirty="0" smtClean="0"/>
              <a:t>There seem to be four phases to consider when going from unsettled to settled, each with increasing independence for the settled community, but also increasing the services that have to be available to the resettled community. Perhaps access to recreational space may not be a priority in the viability phase, but will become one when the community is in later phases  </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en-GB" dirty="0" smtClean="0"/>
          </a:p>
        </p:txBody>
      </p:sp>
      <p:sp>
        <p:nvSpPr>
          <p:cNvPr id="4" name="Slide Number Placeholder 3"/>
          <p:cNvSpPr>
            <a:spLocks noGrp="1"/>
          </p:cNvSpPr>
          <p:nvPr>
            <p:ph type="sldNum" sz="quarter" idx="10"/>
          </p:nvPr>
        </p:nvSpPr>
        <p:spPr/>
        <p:txBody>
          <a:bodyPr/>
          <a:lstStyle/>
          <a:p>
            <a:fld id="{3B213ED6-0C3E-416F-B86E-C05DDBFD8D5B}" type="slidenum">
              <a:rPr lang="en-GB" smtClean="0"/>
              <a:t>11</a:t>
            </a:fld>
            <a:endParaRPr lang="en-GB"/>
          </a:p>
        </p:txBody>
      </p:sp>
    </p:spTree>
    <p:extLst>
      <p:ext uri="{BB962C8B-B14F-4D97-AF65-F5344CB8AC3E}">
        <p14:creationId xmlns:p14="http://schemas.microsoft.com/office/powerpoint/2010/main" val="2709053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B213ED6-0C3E-416F-B86E-C05DDBFD8D5B}" type="slidenum">
              <a:rPr lang="en-GB" smtClean="0"/>
              <a:t>12</a:t>
            </a:fld>
            <a:endParaRPr lang="en-GB"/>
          </a:p>
        </p:txBody>
      </p:sp>
    </p:spTree>
    <p:extLst>
      <p:ext uri="{BB962C8B-B14F-4D97-AF65-F5344CB8AC3E}">
        <p14:creationId xmlns:p14="http://schemas.microsoft.com/office/powerpoint/2010/main" val="3557393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On flyer put</a:t>
            </a:r>
            <a:r>
              <a:rPr lang="en-GB" baseline="0" dirty="0" smtClean="0"/>
              <a:t> Jo and SN (PD, PM) as contacts</a:t>
            </a:r>
            <a:endParaRPr lang="en-GB" dirty="0"/>
          </a:p>
        </p:txBody>
      </p:sp>
      <p:sp>
        <p:nvSpPr>
          <p:cNvPr id="4" name="Slide Number Placeholder 3"/>
          <p:cNvSpPr>
            <a:spLocks noGrp="1"/>
          </p:cNvSpPr>
          <p:nvPr>
            <p:ph type="sldNum" sz="quarter" idx="10"/>
          </p:nvPr>
        </p:nvSpPr>
        <p:spPr/>
        <p:txBody>
          <a:bodyPr/>
          <a:lstStyle/>
          <a:p>
            <a:fld id="{3B213ED6-0C3E-416F-B86E-C05DDBFD8D5B}" type="slidenum">
              <a:rPr lang="en-GB" smtClean="0"/>
              <a:t>17</a:t>
            </a:fld>
            <a:endParaRPr lang="en-GB"/>
          </a:p>
        </p:txBody>
      </p:sp>
    </p:spTree>
    <p:extLst>
      <p:ext uri="{BB962C8B-B14F-4D97-AF65-F5344CB8AC3E}">
        <p14:creationId xmlns:p14="http://schemas.microsoft.com/office/powerpoint/2010/main" val="2326840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microsoft.com/office/2007/relationships/hdphoto" Target="../media/hdphoto1.wdp"/></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6:9 Arup Main Title">
    <p:spTree>
      <p:nvGrpSpPr>
        <p:cNvPr id="1" name=""/>
        <p:cNvGrpSpPr/>
        <p:nvPr/>
      </p:nvGrpSpPr>
      <p:grpSpPr>
        <a:xfrm>
          <a:off x="0" y="0"/>
          <a:ext cx="0" cy="0"/>
          <a:chOff x="0" y="0"/>
          <a:chExt cx="0" cy="0"/>
        </a:xfrm>
      </p:grpSpPr>
      <p:sp>
        <p:nvSpPr>
          <p:cNvPr id="3" name="Title 1"/>
          <p:cNvSpPr>
            <a:spLocks noGrp="1"/>
          </p:cNvSpPr>
          <p:nvPr>
            <p:ph type="title"/>
          </p:nvPr>
        </p:nvSpPr>
        <p:spPr>
          <a:xfrm>
            <a:off x="232846" y="190507"/>
            <a:ext cx="11722100" cy="683948"/>
          </a:xfrm>
          <a:prstGeom prst="rect">
            <a:avLst/>
          </a:prstGeom>
        </p:spPr>
        <p:txBody>
          <a:bodyPr lIns="0" tIns="0" rIns="0" bIns="0">
            <a:noAutofit/>
          </a:bodyPr>
          <a:lstStyle>
            <a:lvl1pPr>
              <a:lnSpc>
                <a:spcPts val="3400"/>
              </a:lnSpc>
              <a:spcBef>
                <a:spcPts val="0"/>
              </a:spcBef>
              <a:defRPr sz="3200">
                <a:solidFill>
                  <a:schemeClr val="accent2"/>
                </a:solidFill>
                <a:latin typeface="Times New Roman"/>
                <a:cs typeface="Times New Roman"/>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6:9 Arup Three Objects Option1">
    <p:spTree>
      <p:nvGrpSpPr>
        <p:cNvPr id="1" name=""/>
        <p:cNvGrpSpPr/>
        <p:nvPr/>
      </p:nvGrpSpPr>
      <p:grpSpPr>
        <a:xfrm>
          <a:off x="0" y="0"/>
          <a:ext cx="0" cy="0"/>
          <a:chOff x="0" y="0"/>
          <a:chExt cx="0" cy="0"/>
        </a:xfrm>
      </p:grpSpPr>
      <p:sp>
        <p:nvSpPr>
          <p:cNvPr id="30" name="Text Placeholder 2"/>
          <p:cNvSpPr>
            <a:spLocks noGrp="1"/>
          </p:cNvSpPr>
          <p:nvPr>
            <p:ph type="body" sz="quarter" idx="18" hasCustomPrompt="1"/>
          </p:nvPr>
        </p:nvSpPr>
        <p:spPr>
          <a:xfrm>
            <a:off x="10801678" y="5781261"/>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31" name="Text Placeholder 2"/>
          <p:cNvSpPr>
            <a:spLocks noGrp="1"/>
          </p:cNvSpPr>
          <p:nvPr>
            <p:ph type="body" sz="quarter" idx="19" hasCustomPrompt="1"/>
          </p:nvPr>
        </p:nvSpPr>
        <p:spPr>
          <a:xfrm>
            <a:off x="6143540" y="5781264"/>
            <a:ext cx="4320000" cy="297517"/>
          </a:xfrm>
          <a:prstGeom prst="rect">
            <a:avLst/>
          </a:prstGeom>
        </p:spPr>
        <p:txBody>
          <a:bodyPr vert="horz"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2" name="Content Placeholder 7"/>
          <p:cNvSpPr>
            <a:spLocks noGrp="1"/>
          </p:cNvSpPr>
          <p:nvPr>
            <p:ph sz="quarter" idx="10" hasCustomPrompt="1"/>
          </p:nvPr>
        </p:nvSpPr>
        <p:spPr>
          <a:xfrm>
            <a:off x="232682" y="190508"/>
            <a:ext cx="5814649" cy="5590761"/>
          </a:xfrm>
          <a:prstGeom prst="rect">
            <a:avLst/>
          </a:prstGeom>
        </p:spPr>
        <p:txBody>
          <a:bodyPr lIns="0" tIns="0" rIns="0" bIns="0">
            <a:normAutofit/>
          </a:bodyPr>
          <a:lstStyle>
            <a:lvl1pPr marL="0" indent="0">
              <a:lnSpc>
                <a:spcPts val="3467"/>
              </a:lnSpc>
              <a:spcBef>
                <a:spcPts val="0"/>
              </a:spcBef>
              <a:buFontTx/>
              <a:buNone/>
              <a:defRPr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13" name="Text Placeholder 2"/>
          <p:cNvSpPr>
            <a:spLocks noGrp="1"/>
          </p:cNvSpPr>
          <p:nvPr>
            <p:ph type="body" sz="quarter" idx="12" hasCustomPrompt="1"/>
          </p:nvPr>
        </p:nvSpPr>
        <p:spPr>
          <a:xfrm>
            <a:off x="4890805" y="5781261"/>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15" name="Text Placeholder 2"/>
          <p:cNvSpPr>
            <a:spLocks noGrp="1"/>
          </p:cNvSpPr>
          <p:nvPr>
            <p:ph type="body" sz="quarter" idx="13" hasCustomPrompt="1"/>
          </p:nvPr>
        </p:nvSpPr>
        <p:spPr>
          <a:xfrm>
            <a:off x="232667" y="5781264"/>
            <a:ext cx="4320000" cy="297517"/>
          </a:xfrm>
          <a:prstGeom prst="rect">
            <a:avLst/>
          </a:prstGeom>
        </p:spPr>
        <p:txBody>
          <a:bodyPr vert="horz"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7" name="Content Placeholder 7"/>
          <p:cNvSpPr>
            <a:spLocks noGrp="1"/>
          </p:cNvSpPr>
          <p:nvPr>
            <p:ph sz="quarter" idx="20" hasCustomPrompt="1"/>
          </p:nvPr>
        </p:nvSpPr>
        <p:spPr>
          <a:xfrm>
            <a:off x="6143546" y="190500"/>
            <a:ext cx="5814649" cy="2496277"/>
          </a:xfrm>
          <a:prstGeom prst="rect">
            <a:avLst/>
          </a:prstGeom>
        </p:spPr>
        <p:txBody>
          <a:bodyPr lIns="0" tIns="0" rIns="0" bIns="0">
            <a:normAutofit/>
          </a:bodyPr>
          <a:lstStyle>
            <a:lvl1pPr marL="0" indent="0">
              <a:lnSpc>
                <a:spcPts val="3467"/>
              </a:lnSpc>
              <a:spcBef>
                <a:spcPts val="0"/>
              </a:spcBef>
              <a:buFontTx/>
              <a:buNone/>
              <a:defRPr sz="32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18" name="Text Placeholder 2"/>
          <p:cNvSpPr>
            <a:spLocks noGrp="1"/>
          </p:cNvSpPr>
          <p:nvPr>
            <p:ph type="body" sz="quarter" idx="21" hasCustomPrompt="1"/>
          </p:nvPr>
        </p:nvSpPr>
        <p:spPr>
          <a:xfrm>
            <a:off x="10801678" y="2686777"/>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19" name="Text Placeholder 2"/>
          <p:cNvSpPr>
            <a:spLocks noGrp="1"/>
          </p:cNvSpPr>
          <p:nvPr>
            <p:ph type="body" sz="quarter" idx="22" hasCustomPrompt="1"/>
          </p:nvPr>
        </p:nvSpPr>
        <p:spPr>
          <a:xfrm>
            <a:off x="6143540" y="2686780"/>
            <a:ext cx="4320000" cy="297517"/>
          </a:xfrm>
          <a:prstGeom prst="rect">
            <a:avLst/>
          </a:prstGeom>
        </p:spPr>
        <p:txBody>
          <a:bodyPr vert="horz"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4" name="Content Placeholder 7"/>
          <p:cNvSpPr>
            <a:spLocks noGrp="1"/>
          </p:cNvSpPr>
          <p:nvPr>
            <p:ph sz="quarter" idx="23" hasCustomPrompt="1"/>
          </p:nvPr>
        </p:nvSpPr>
        <p:spPr>
          <a:xfrm>
            <a:off x="6143546" y="3284984"/>
            <a:ext cx="5814649" cy="2496277"/>
          </a:xfrm>
          <a:prstGeom prst="rect">
            <a:avLst/>
          </a:prstGeom>
        </p:spPr>
        <p:txBody>
          <a:bodyPr lIns="0" tIns="0" rIns="0" bIns="0">
            <a:normAutofit/>
          </a:bodyPr>
          <a:lstStyle>
            <a:lvl1pPr marL="0" indent="0">
              <a:lnSpc>
                <a:spcPts val="3467"/>
              </a:lnSpc>
              <a:spcBef>
                <a:spcPts val="0"/>
              </a:spcBef>
              <a:buFontTx/>
              <a:buNone/>
              <a:defRPr sz="32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2" name="Text Placeholder 3"/>
          <p:cNvSpPr>
            <a:spLocks noGrp="1"/>
          </p:cNvSpPr>
          <p:nvPr>
            <p:ph type="body" sz="quarter" idx="33" hasCustomPrompt="1"/>
          </p:nvPr>
        </p:nvSpPr>
        <p:spPr>
          <a:xfrm>
            <a:off x="528000" y="6258000"/>
            <a:ext cx="10080000" cy="600000"/>
          </a:xfrm>
          <a:prstGeom prst="rect">
            <a:avLst/>
          </a:prstGeom>
        </p:spPr>
        <p:txBody>
          <a:bodyPr vert="horz" wrap="square" lIns="0" tIns="93600" rIns="0" bIns="0">
            <a:noAutofit/>
          </a:bodyPr>
          <a:lstStyle>
            <a:lvl1pPr marL="0" marR="0" indent="0" algn="l" defTabSz="1197317" rtl="0" eaLnBrk="1" fontAlgn="auto" latinLnBrk="0" hangingPunct="1">
              <a:lnSpc>
                <a:spcPts val="2400"/>
              </a:lnSpc>
              <a:spcBef>
                <a:spcPts val="0"/>
              </a:spcBef>
              <a:spcAft>
                <a:spcPts val="0"/>
              </a:spcAft>
              <a:buClrTx/>
              <a:buSzTx/>
              <a:buFont typeface="Arial" pitchFamily="34" charset="0"/>
              <a:buNone/>
              <a:tabLst/>
              <a:defRPr sz="2133"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24" name="Slide Number Placeholder 14"/>
          <p:cNvSpPr txBox="1"/>
          <p:nvPr/>
        </p:nvSpPr>
        <p:spPr>
          <a:xfrm>
            <a:off x="0" y="6258000"/>
            <a:ext cx="383117" cy="600000"/>
          </a:xfrm>
          <a:prstGeom prst="rect">
            <a:avLst/>
          </a:prstGeom>
        </p:spPr>
        <p:txBody>
          <a:bodyPr lIns="0" tIns="93600" rIns="0" bIns="0" anchor="ctr" anchorCtr="0"/>
          <a:lstStyle>
            <a:defPPr>
              <a:defRPr lang="en-US"/>
            </a:defPPr>
            <a:lvl1pPr marL="0" algn="l" defTabSz="898010" rtl="0" eaLnBrk="1" latinLnBrk="0" hangingPunct="1">
              <a:defRPr sz="1800" kern="1200">
                <a:solidFill>
                  <a:schemeClr val="tx1"/>
                </a:solidFill>
                <a:latin typeface="+mn-lt"/>
                <a:ea typeface="+mn-ea"/>
                <a:cs typeface="+mn-cs"/>
              </a:defRPr>
            </a:lvl1pPr>
            <a:lvl2pPr marL="449005" algn="l" defTabSz="898010" rtl="0" eaLnBrk="1" latinLnBrk="0" hangingPunct="1">
              <a:defRPr sz="1800" kern="1200">
                <a:solidFill>
                  <a:schemeClr val="tx1"/>
                </a:solidFill>
                <a:latin typeface="+mn-lt"/>
                <a:ea typeface="+mn-ea"/>
                <a:cs typeface="+mn-cs"/>
              </a:defRPr>
            </a:lvl2pPr>
            <a:lvl3pPr marL="898010" algn="l" defTabSz="898010" rtl="0" eaLnBrk="1" latinLnBrk="0" hangingPunct="1">
              <a:defRPr sz="1800" kern="1200">
                <a:solidFill>
                  <a:schemeClr val="tx1"/>
                </a:solidFill>
                <a:latin typeface="+mn-lt"/>
                <a:ea typeface="+mn-ea"/>
                <a:cs typeface="+mn-cs"/>
              </a:defRPr>
            </a:lvl3pPr>
            <a:lvl4pPr marL="1347015" algn="l" defTabSz="898010" rtl="0" eaLnBrk="1" latinLnBrk="0" hangingPunct="1">
              <a:defRPr sz="1800" kern="1200">
                <a:solidFill>
                  <a:schemeClr val="tx1"/>
                </a:solidFill>
                <a:latin typeface="+mn-lt"/>
                <a:ea typeface="+mn-ea"/>
                <a:cs typeface="+mn-cs"/>
              </a:defRPr>
            </a:lvl4pPr>
            <a:lvl5pPr marL="1796019" algn="l" defTabSz="898010" rtl="0" eaLnBrk="1" latinLnBrk="0" hangingPunct="1">
              <a:defRPr sz="1800" kern="1200">
                <a:solidFill>
                  <a:schemeClr val="tx1"/>
                </a:solidFill>
                <a:latin typeface="+mn-lt"/>
                <a:ea typeface="+mn-ea"/>
                <a:cs typeface="+mn-cs"/>
              </a:defRPr>
            </a:lvl5pPr>
            <a:lvl6pPr marL="2245024" algn="l" defTabSz="898010" rtl="0" eaLnBrk="1" latinLnBrk="0" hangingPunct="1">
              <a:defRPr sz="1800" kern="1200">
                <a:solidFill>
                  <a:schemeClr val="tx1"/>
                </a:solidFill>
                <a:latin typeface="+mn-lt"/>
                <a:ea typeface="+mn-ea"/>
                <a:cs typeface="+mn-cs"/>
              </a:defRPr>
            </a:lvl6pPr>
            <a:lvl7pPr marL="2694029" algn="l" defTabSz="898010" rtl="0" eaLnBrk="1" latinLnBrk="0" hangingPunct="1">
              <a:defRPr sz="1800" kern="1200">
                <a:solidFill>
                  <a:schemeClr val="tx1"/>
                </a:solidFill>
                <a:latin typeface="+mn-lt"/>
                <a:ea typeface="+mn-ea"/>
                <a:cs typeface="+mn-cs"/>
              </a:defRPr>
            </a:lvl7pPr>
            <a:lvl8pPr marL="3143034" algn="l" defTabSz="898010" rtl="0" eaLnBrk="1" latinLnBrk="0" hangingPunct="1">
              <a:defRPr sz="1800" kern="1200">
                <a:solidFill>
                  <a:schemeClr val="tx1"/>
                </a:solidFill>
                <a:latin typeface="+mn-lt"/>
                <a:ea typeface="+mn-ea"/>
                <a:cs typeface="+mn-cs"/>
              </a:defRPr>
            </a:lvl8pPr>
            <a:lvl9pPr marL="3592038" algn="l" defTabSz="898010" rtl="0" eaLnBrk="1" latinLnBrk="0" hangingPunct="1">
              <a:defRPr sz="1800" kern="1200">
                <a:solidFill>
                  <a:schemeClr val="tx1"/>
                </a:solidFill>
                <a:latin typeface="+mn-lt"/>
                <a:ea typeface="+mn-ea"/>
                <a:cs typeface="+mn-cs"/>
              </a:defRPr>
            </a:lvl9pPr>
          </a:lstStyle>
          <a:p>
            <a:pPr algn="ctr" eaLnBrk="1" fontAlgn="auto" hangingPunct="1">
              <a:lnSpc>
                <a:spcPts val="1333"/>
              </a:lnSpc>
              <a:spcBef>
                <a:spcPts val="0"/>
              </a:spcBef>
              <a:spcAft>
                <a:spcPts val="0"/>
              </a:spcAft>
              <a:defRPr/>
            </a:pPr>
            <a:fld id="{84ADEA5E-D855-46E6-A607-27446C644854}" type="slidenum">
              <a:rPr lang="en-US" sz="1067" b="0" dirty="0">
                <a:solidFill>
                  <a:srgbClr val="FFFFFF"/>
                </a:solidFill>
                <a:latin typeface="Arial"/>
                <a:cs typeface="ＭＳ Ｐゴシック"/>
              </a:rPr>
              <a:pPr algn="ctr" eaLnBrk="1" fontAlgn="auto" hangingPunct="1">
                <a:lnSpc>
                  <a:spcPts val="1333"/>
                </a:lnSpc>
                <a:spcBef>
                  <a:spcPts val="0"/>
                </a:spcBef>
                <a:spcAft>
                  <a:spcPts val="0"/>
                </a:spcAft>
                <a:defRPr/>
              </a:pPr>
              <a:t>‹#›</a:t>
            </a:fld>
            <a:r>
              <a:rPr lang="en-US" sz="1067" b="0" dirty="0">
                <a:solidFill>
                  <a:srgbClr val="FFFFFF"/>
                </a:solidFill>
                <a:latin typeface="Arial"/>
                <a:cs typeface="ＭＳ Ｐゴシック"/>
              </a:rPr>
              <a:t>
              </a:t>
            </a:r>
            <a:endParaRPr lang="en-US" sz="1067" b="0" i="1" dirty="0">
              <a:solidFill>
                <a:srgbClr val="FFFFFF"/>
              </a:solidFill>
              <a:latin typeface="Arial"/>
              <a:cs typeface="ＭＳ Ｐゴシック"/>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6:9 Arup Three Objects Option2">
    <p:spTree>
      <p:nvGrpSpPr>
        <p:cNvPr id="1" name=""/>
        <p:cNvGrpSpPr/>
        <p:nvPr/>
      </p:nvGrpSpPr>
      <p:grpSpPr>
        <a:xfrm>
          <a:off x="0" y="0"/>
          <a:ext cx="0" cy="0"/>
          <a:chOff x="0" y="0"/>
          <a:chExt cx="0" cy="0"/>
        </a:xfrm>
      </p:grpSpPr>
      <p:sp>
        <p:nvSpPr>
          <p:cNvPr id="17" name="Content Placeholder 7"/>
          <p:cNvSpPr>
            <a:spLocks noGrp="1"/>
          </p:cNvSpPr>
          <p:nvPr>
            <p:ph sz="quarter" idx="24" hasCustomPrompt="1"/>
          </p:nvPr>
        </p:nvSpPr>
        <p:spPr>
          <a:xfrm>
            <a:off x="6143546" y="190508"/>
            <a:ext cx="5814649" cy="5590761"/>
          </a:xfrm>
          <a:prstGeom prst="rect">
            <a:avLst/>
          </a:prstGeom>
        </p:spPr>
        <p:txBody>
          <a:bodyPr lIns="0" tIns="0" rIns="0" bIns="0">
            <a:normAutofit/>
          </a:bodyPr>
          <a:lstStyle>
            <a:lvl1pPr marL="0" indent="0">
              <a:lnSpc>
                <a:spcPts val="3467"/>
              </a:lnSpc>
              <a:spcBef>
                <a:spcPts val="0"/>
              </a:spcBef>
              <a:buFontTx/>
              <a:buNone/>
              <a:defRPr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18" name="Text Placeholder 2"/>
          <p:cNvSpPr>
            <a:spLocks noGrp="1"/>
          </p:cNvSpPr>
          <p:nvPr>
            <p:ph type="body" sz="quarter" idx="25" hasCustomPrompt="1"/>
          </p:nvPr>
        </p:nvSpPr>
        <p:spPr>
          <a:xfrm>
            <a:off x="10801678" y="5781261"/>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20" name="Content Placeholder 7"/>
          <p:cNvSpPr>
            <a:spLocks noGrp="1"/>
          </p:cNvSpPr>
          <p:nvPr>
            <p:ph sz="quarter" idx="12" hasCustomPrompt="1"/>
          </p:nvPr>
        </p:nvSpPr>
        <p:spPr>
          <a:xfrm>
            <a:off x="232682" y="3284984"/>
            <a:ext cx="5814649" cy="2496277"/>
          </a:xfrm>
          <a:prstGeom prst="rect">
            <a:avLst/>
          </a:prstGeom>
        </p:spPr>
        <p:txBody>
          <a:bodyPr lIns="0" tIns="0" rIns="0" bIns="0">
            <a:normAutofit/>
          </a:bodyPr>
          <a:lstStyle>
            <a:lvl1pPr marL="0" indent="0">
              <a:lnSpc>
                <a:spcPts val="3467"/>
              </a:lnSpc>
              <a:spcBef>
                <a:spcPts val="0"/>
              </a:spcBef>
              <a:buFontTx/>
              <a:buNone/>
              <a:defRPr sz="32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1" name="Text Placeholder 2"/>
          <p:cNvSpPr>
            <a:spLocks noGrp="1"/>
          </p:cNvSpPr>
          <p:nvPr>
            <p:ph type="body" sz="quarter" idx="18" hasCustomPrompt="1"/>
          </p:nvPr>
        </p:nvSpPr>
        <p:spPr>
          <a:xfrm>
            <a:off x="4890805" y="5781261"/>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22" name="Text Placeholder 2"/>
          <p:cNvSpPr>
            <a:spLocks noGrp="1"/>
          </p:cNvSpPr>
          <p:nvPr>
            <p:ph type="body" sz="quarter" idx="19" hasCustomPrompt="1"/>
          </p:nvPr>
        </p:nvSpPr>
        <p:spPr>
          <a:xfrm>
            <a:off x="232667" y="5781264"/>
            <a:ext cx="4320000" cy="297517"/>
          </a:xfrm>
          <a:prstGeom prst="rect">
            <a:avLst/>
          </a:prstGeom>
        </p:spPr>
        <p:txBody>
          <a:bodyPr vert="horz"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3" name="Content Placeholder 7"/>
          <p:cNvSpPr>
            <a:spLocks noGrp="1"/>
          </p:cNvSpPr>
          <p:nvPr>
            <p:ph sz="quarter" idx="20" hasCustomPrompt="1"/>
          </p:nvPr>
        </p:nvSpPr>
        <p:spPr>
          <a:xfrm>
            <a:off x="232682" y="190500"/>
            <a:ext cx="5814649" cy="2496277"/>
          </a:xfrm>
          <a:prstGeom prst="rect">
            <a:avLst/>
          </a:prstGeom>
        </p:spPr>
        <p:txBody>
          <a:bodyPr lIns="0" tIns="0" rIns="0" bIns="0">
            <a:normAutofit/>
          </a:bodyPr>
          <a:lstStyle>
            <a:lvl1pPr marL="0" indent="0">
              <a:lnSpc>
                <a:spcPts val="3467"/>
              </a:lnSpc>
              <a:spcBef>
                <a:spcPts val="0"/>
              </a:spcBef>
              <a:buFontTx/>
              <a:buNone/>
              <a:defRPr sz="32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4" name="Text Placeholder 2"/>
          <p:cNvSpPr>
            <a:spLocks noGrp="1"/>
          </p:cNvSpPr>
          <p:nvPr>
            <p:ph type="body" sz="quarter" idx="21" hasCustomPrompt="1"/>
          </p:nvPr>
        </p:nvSpPr>
        <p:spPr>
          <a:xfrm>
            <a:off x="4890805" y="2686777"/>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25" name="Text Placeholder 2"/>
          <p:cNvSpPr>
            <a:spLocks noGrp="1"/>
          </p:cNvSpPr>
          <p:nvPr>
            <p:ph type="body" sz="quarter" idx="22" hasCustomPrompt="1"/>
          </p:nvPr>
        </p:nvSpPr>
        <p:spPr>
          <a:xfrm>
            <a:off x="232667" y="2686780"/>
            <a:ext cx="4320000" cy="297517"/>
          </a:xfrm>
          <a:prstGeom prst="rect">
            <a:avLst/>
          </a:prstGeom>
        </p:spPr>
        <p:txBody>
          <a:bodyPr vert="horz"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5" name="Text Placeholder 3"/>
          <p:cNvSpPr>
            <a:spLocks noGrp="1"/>
          </p:cNvSpPr>
          <p:nvPr>
            <p:ph type="body" sz="quarter" idx="33" hasCustomPrompt="1"/>
          </p:nvPr>
        </p:nvSpPr>
        <p:spPr>
          <a:xfrm>
            <a:off x="528000" y="6258000"/>
            <a:ext cx="10080000" cy="600000"/>
          </a:xfrm>
          <a:prstGeom prst="rect">
            <a:avLst/>
          </a:prstGeom>
        </p:spPr>
        <p:txBody>
          <a:bodyPr vert="horz" wrap="square" lIns="0" tIns="93600" rIns="0" bIns="0">
            <a:noAutofit/>
          </a:bodyPr>
          <a:lstStyle>
            <a:lvl1pPr marL="0" marR="0" indent="0" algn="l" defTabSz="1197317" rtl="0" eaLnBrk="1" fontAlgn="auto" latinLnBrk="0" hangingPunct="1">
              <a:lnSpc>
                <a:spcPts val="2400"/>
              </a:lnSpc>
              <a:spcBef>
                <a:spcPts val="0"/>
              </a:spcBef>
              <a:spcAft>
                <a:spcPts val="0"/>
              </a:spcAft>
              <a:buClrTx/>
              <a:buSzTx/>
              <a:buFont typeface="Arial" pitchFamily="34" charset="0"/>
              <a:buNone/>
              <a:tabLst/>
              <a:defRPr sz="2133"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13" name="Text Placeholder 2"/>
          <p:cNvSpPr>
            <a:spLocks noGrp="1"/>
          </p:cNvSpPr>
          <p:nvPr>
            <p:ph type="body" sz="quarter" idx="34" hasCustomPrompt="1"/>
          </p:nvPr>
        </p:nvSpPr>
        <p:spPr>
          <a:xfrm>
            <a:off x="6144005" y="5781264"/>
            <a:ext cx="4320000" cy="297517"/>
          </a:xfrm>
          <a:prstGeom prst="rect">
            <a:avLst/>
          </a:prstGeom>
        </p:spPr>
        <p:txBody>
          <a:bodyPr vert="horz" wrap="square"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4" name="Slide Number Placeholder 14"/>
          <p:cNvSpPr txBox="1"/>
          <p:nvPr/>
        </p:nvSpPr>
        <p:spPr>
          <a:xfrm>
            <a:off x="0" y="6258000"/>
            <a:ext cx="383117" cy="600000"/>
          </a:xfrm>
          <a:prstGeom prst="rect">
            <a:avLst/>
          </a:prstGeom>
        </p:spPr>
        <p:txBody>
          <a:bodyPr lIns="0" tIns="93600" rIns="0" bIns="0" anchor="ctr" anchorCtr="0"/>
          <a:lstStyle>
            <a:defPPr>
              <a:defRPr lang="en-US"/>
            </a:defPPr>
            <a:lvl1pPr marL="0" algn="l" defTabSz="898010" rtl="0" eaLnBrk="1" latinLnBrk="0" hangingPunct="1">
              <a:defRPr sz="1800" kern="1200">
                <a:solidFill>
                  <a:schemeClr val="tx1"/>
                </a:solidFill>
                <a:latin typeface="+mn-lt"/>
                <a:ea typeface="+mn-ea"/>
                <a:cs typeface="+mn-cs"/>
              </a:defRPr>
            </a:lvl1pPr>
            <a:lvl2pPr marL="449005" algn="l" defTabSz="898010" rtl="0" eaLnBrk="1" latinLnBrk="0" hangingPunct="1">
              <a:defRPr sz="1800" kern="1200">
                <a:solidFill>
                  <a:schemeClr val="tx1"/>
                </a:solidFill>
                <a:latin typeface="+mn-lt"/>
                <a:ea typeface="+mn-ea"/>
                <a:cs typeface="+mn-cs"/>
              </a:defRPr>
            </a:lvl2pPr>
            <a:lvl3pPr marL="898010" algn="l" defTabSz="898010" rtl="0" eaLnBrk="1" latinLnBrk="0" hangingPunct="1">
              <a:defRPr sz="1800" kern="1200">
                <a:solidFill>
                  <a:schemeClr val="tx1"/>
                </a:solidFill>
                <a:latin typeface="+mn-lt"/>
                <a:ea typeface="+mn-ea"/>
                <a:cs typeface="+mn-cs"/>
              </a:defRPr>
            </a:lvl3pPr>
            <a:lvl4pPr marL="1347015" algn="l" defTabSz="898010" rtl="0" eaLnBrk="1" latinLnBrk="0" hangingPunct="1">
              <a:defRPr sz="1800" kern="1200">
                <a:solidFill>
                  <a:schemeClr val="tx1"/>
                </a:solidFill>
                <a:latin typeface="+mn-lt"/>
                <a:ea typeface="+mn-ea"/>
                <a:cs typeface="+mn-cs"/>
              </a:defRPr>
            </a:lvl4pPr>
            <a:lvl5pPr marL="1796019" algn="l" defTabSz="898010" rtl="0" eaLnBrk="1" latinLnBrk="0" hangingPunct="1">
              <a:defRPr sz="1800" kern="1200">
                <a:solidFill>
                  <a:schemeClr val="tx1"/>
                </a:solidFill>
                <a:latin typeface="+mn-lt"/>
                <a:ea typeface="+mn-ea"/>
                <a:cs typeface="+mn-cs"/>
              </a:defRPr>
            </a:lvl5pPr>
            <a:lvl6pPr marL="2245024" algn="l" defTabSz="898010" rtl="0" eaLnBrk="1" latinLnBrk="0" hangingPunct="1">
              <a:defRPr sz="1800" kern="1200">
                <a:solidFill>
                  <a:schemeClr val="tx1"/>
                </a:solidFill>
                <a:latin typeface="+mn-lt"/>
                <a:ea typeface="+mn-ea"/>
                <a:cs typeface="+mn-cs"/>
              </a:defRPr>
            </a:lvl6pPr>
            <a:lvl7pPr marL="2694029" algn="l" defTabSz="898010" rtl="0" eaLnBrk="1" latinLnBrk="0" hangingPunct="1">
              <a:defRPr sz="1800" kern="1200">
                <a:solidFill>
                  <a:schemeClr val="tx1"/>
                </a:solidFill>
                <a:latin typeface="+mn-lt"/>
                <a:ea typeface="+mn-ea"/>
                <a:cs typeface="+mn-cs"/>
              </a:defRPr>
            </a:lvl7pPr>
            <a:lvl8pPr marL="3143034" algn="l" defTabSz="898010" rtl="0" eaLnBrk="1" latinLnBrk="0" hangingPunct="1">
              <a:defRPr sz="1800" kern="1200">
                <a:solidFill>
                  <a:schemeClr val="tx1"/>
                </a:solidFill>
                <a:latin typeface="+mn-lt"/>
                <a:ea typeface="+mn-ea"/>
                <a:cs typeface="+mn-cs"/>
              </a:defRPr>
            </a:lvl8pPr>
            <a:lvl9pPr marL="3592038" algn="l" defTabSz="898010" rtl="0" eaLnBrk="1" latinLnBrk="0" hangingPunct="1">
              <a:defRPr sz="1800" kern="1200">
                <a:solidFill>
                  <a:schemeClr val="tx1"/>
                </a:solidFill>
                <a:latin typeface="+mn-lt"/>
                <a:ea typeface="+mn-ea"/>
                <a:cs typeface="+mn-cs"/>
              </a:defRPr>
            </a:lvl9pPr>
          </a:lstStyle>
          <a:p>
            <a:pPr algn="ctr" eaLnBrk="1" fontAlgn="auto" hangingPunct="1">
              <a:lnSpc>
                <a:spcPts val="1333"/>
              </a:lnSpc>
              <a:spcBef>
                <a:spcPts val="0"/>
              </a:spcBef>
              <a:spcAft>
                <a:spcPts val="0"/>
              </a:spcAft>
              <a:defRPr/>
            </a:pPr>
            <a:fld id="{84ADEA5E-D855-46E6-A607-27446C644854}" type="slidenum">
              <a:rPr lang="en-US" sz="1067" b="0" dirty="0">
                <a:solidFill>
                  <a:srgbClr val="FFFFFF"/>
                </a:solidFill>
                <a:latin typeface="Arial"/>
                <a:cs typeface="ＭＳ Ｐゴシック"/>
              </a:rPr>
              <a:pPr algn="ctr" eaLnBrk="1" fontAlgn="auto" hangingPunct="1">
                <a:lnSpc>
                  <a:spcPts val="1333"/>
                </a:lnSpc>
                <a:spcBef>
                  <a:spcPts val="0"/>
                </a:spcBef>
                <a:spcAft>
                  <a:spcPts val="0"/>
                </a:spcAft>
                <a:defRPr/>
              </a:pPr>
              <a:t>‹#›</a:t>
            </a:fld>
            <a:r>
              <a:rPr lang="en-US" sz="1067" b="0" dirty="0">
                <a:solidFill>
                  <a:srgbClr val="FFFFFF"/>
                </a:solidFill>
                <a:latin typeface="Arial"/>
                <a:cs typeface="ＭＳ Ｐゴシック"/>
              </a:rPr>
              <a:t>
              </a:t>
            </a:r>
            <a:endParaRPr lang="en-US" sz="1067" b="0" i="1" dirty="0">
              <a:solidFill>
                <a:srgbClr val="FFFFFF"/>
              </a:solidFill>
              <a:latin typeface="Arial"/>
              <a:cs typeface="ＭＳ Ｐゴシック"/>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6:9 Arup Four Objects">
    <p:spTree>
      <p:nvGrpSpPr>
        <p:cNvPr id="1" name=""/>
        <p:cNvGrpSpPr/>
        <p:nvPr/>
      </p:nvGrpSpPr>
      <p:grpSpPr>
        <a:xfrm>
          <a:off x="0" y="0"/>
          <a:ext cx="0" cy="0"/>
          <a:chOff x="0" y="0"/>
          <a:chExt cx="0" cy="0"/>
        </a:xfrm>
      </p:grpSpPr>
      <p:sp>
        <p:nvSpPr>
          <p:cNvPr id="17" name="Content Placeholder 7"/>
          <p:cNvSpPr>
            <a:spLocks noGrp="1"/>
          </p:cNvSpPr>
          <p:nvPr>
            <p:ph sz="quarter" idx="12" hasCustomPrompt="1"/>
          </p:nvPr>
        </p:nvSpPr>
        <p:spPr>
          <a:xfrm>
            <a:off x="232682" y="3284984"/>
            <a:ext cx="5814649" cy="2496277"/>
          </a:xfrm>
          <a:prstGeom prst="rect">
            <a:avLst/>
          </a:prstGeom>
        </p:spPr>
        <p:txBody>
          <a:bodyPr lIns="0" tIns="0" rIns="0" bIns="0">
            <a:normAutofit/>
          </a:bodyPr>
          <a:lstStyle>
            <a:lvl1pPr marL="0" indent="0">
              <a:lnSpc>
                <a:spcPts val="3467"/>
              </a:lnSpc>
              <a:spcBef>
                <a:spcPts val="0"/>
              </a:spcBef>
              <a:buFontTx/>
              <a:buNone/>
              <a:defRPr sz="32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18" name="Text Placeholder 2"/>
          <p:cNvSpPr>
            <a:spLocks noGrp="1"/>
          </p:cNvSpPr>
          <p:nvPr>
            <p:ph type="body" sz="quarter" idx="18" hasCustomPrompt="1"/>
          </p:nvPr>
        </p:nvSpPr>
        <p:spPr>
          <a:xfrm>
            <a:off x="4890805" y="5781261"/>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19" name="Text Placeholder 2"/>
          <p:cNvSpPr>
            <a:spLocks noGrp="1"/>
          </p:cNvSpPr>
          <p:nvPr>
            <p:ph type="body" sz="quarter" idx="19" hasCustomPrompt="1"/>
          </p:nvPr>
        </p:nvSpPr>
        <p:spPr>
          <a:xfrm>
            <a:off x="232667" y="5781264"/>
            <a:ext cx="4320000" cy="297517"/>
          </a:xfrm>
          <a:prstGeom prst="rect">
            <a:avLst/>
          </a:prstGeom>
        </p:spPr>
        <p:txBody>
          <a:bodyPr vert="horz"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4" name="Content Placeholder 7"/>
          <p:cNvSpPr>
            <a:spLocks noGrp="1"/>
          </p:cNvSpPr>
          <p:nvPr>
            <p:ph sz="quarter" idx="20" hasCustomPrompt="1"/>
          </p:nvPr>
        </p:nvSpPr>
        <p:spPr>
          <a:xfrm>
            <a:off x="232682" y="190500"/>
            <a:ext cx="5814649" cy="2496277"/>
          </a:xfrm>
          <a:prstGeom prst="rect">
            <a:avLst/>
          </a:prstGeom>
        </p:spPr>
        <p:txBody>
          <a:bodyPr lIns="0" tIns="0" rIns="0" bIns="0">
            <a:normAutofit/>
          </a:bodyPr>
          <a:lstStyle>
            <a:lvl1pPr marL="0" indent="0">
              <a:lnSpc>
                <a:spcPts val="3467"/>
              </a:lnSpc>
              <a:spcBef>
                <a:spcPts val="0"/>
              </a:spcBef>
              <a:buFontTx/>
              <a:buNone/>
              <a:defRPr sz="32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5" name="Text Placeholder 2"/>
          <p:cNvSpPr>
            <a:spLocks noGrp="1"/>
          </p:cNvSpPr>
          <p:nvPr>
            <p:ph type="body" sz="quarter" idx="21" hasCustomPrompt="1"/>
          </p:nvPr>
        </p:nvSpPr>
        <p:spPr>
          <a:xfrm>
            <a:off x="4890805" y="2686777"/>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26" name="Text Placeholder 2"/>
          <p:cNvSpPr>
            <a:spLocks noGrp="1"/>
          </p:cNvSpPr>
          <p:nvPr>
            <p:ph type="body" sz="quarter" idx="22" hasCustomPrompt="1"/>
          </p:nvPr>
        </p:nvSpPr>
        <p:spPr>
          <a:xfrm>
            <a:off x="232667" y="2686780"/>
            <a:ext cx="4320000" cy="297517"/>
          </a:xfrm>
          <a:prstGeom prst="rect">
            <a:avLst/>
          </a:prstGeom>
        </p:spPr>
        <p:txBody>
          <a:bodyPr vert="horz"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30" name="Content Placeholder 7"/>
          <p:cNvSpPr>
            <a:spLocks noGrp="1"/>
          </p:cNvSpPr>
          <p:nvPr>
            <p:ph sz="quarter" idx="26" hasCustomPrompt="1"/>
          </p:nvPr>
        </p:nvSpPr>
        <p:spPr>
          <a:xfrm>
            <a:off x="6143546" y="190500"/>
            <a:ext cx="5814649" cy="2496277"/>
          </a:xfrm>
          <a:prstGeom prst="rect">
            <a:avLst/>
          </a:prstGeom>
        </p:spPr>
        <p:txBody>
          <a:bodyPr lIns="0" tIns="0" rIns="0" bIns="0">
            <a:normAutofit/>
          </a:bodyPr>
          <a:lstStyle>
            <a:lvl1pPr marL="0" indent="0">
              <a:lnSpc>
                <a:spcPts val="3467"/>
              </a:lnSpc>
              <a:spcBef>
                <a:spcPts val="0"/>
              </a:spcBef>
              <a:buFontTx/>
              <a:buNone/>
              <a:defRPr sz="32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31" name="Text Placeholder 2"/>
          <p:cNvSpPr>
            <a:spLocks noGrp="1"/>
          </p:cNvSpPr>
          <p:nvPr>
            <p:ph type="body" sz="quarter" idx="27" hasCustomPrompt="1"/>
          </p:nvPr>
        </p:nvSpPr>
        <p:spPr>
          <a:xfrm>
            <a:off x="10801678" y="2686777"/>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32" name="Text Placeholder 2"/>
          <p:cNvSpPr>
            <a:spLocks noGrp="1"/>
          </p:cNvSpPr>
          <p:nvPr>
            <p:ph type="body" sz="quarter" idx="28" hasCustomPrompt="1"/>
          </p:nvPr>
        </p:nvSpPr>
        <p:spPr>
          <a:xfrm>
            <a:off x="6143540" y="2686780"/>
            <a:ext cx="4320000" cy="297517"/>
          </a:xfrm>
          <a:prstGeom prst="rect">
            <a:avLst/>
          </a:prstGeom>
        </p:spPr>
        <p:txBody>
          <a:bodyPr vert="horz"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6" name="Text Placeholder 2"/>
          <p:cNvSpPr>
            <a:spLocks noGrp="1"/>
          </p:cNvSpPr>
          <p:nvPr>
            <p:ph type="body" sz="quarter" idx="30" hasCustomPrompt="1"/>
          </p:nvPr>
        </p:nvSpPr>
        <p:spPr>
          <a:xfrm>
            <a:off x="6143540" y="5781264"/>
            <a:ext cx="4320000" cy="297517"/>
          </a:xfrm>
          <a:prstGeom prst="rect">
            <a:avLst/>
          </a:prstGeom>
        </p:spPr>
        <p:txBody>
          <a:bodyPr vert="horz"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0" name="Content Placeholder 7"/>
          <p:cNvSpPr>
            <a:spLocks noGrp="1"/>
          </p:cNvSpPr>
          <p:nvPr>
            <p:ph sz="quarter" idx="23" hasCustomPrompt="1"/>
          </p:nvPr>
        </p:nvSpPr>
        <p:spPr>
          <a:xfrm>
            <a:off x="6143546" y="3284984"/>
            <a:ext cx="5814649" cy="2496277"/>
          </a:xfrm>
          <a:prstGeom prst="rect">
            <a:avLst/>
          </a:prstGeom>
        </p:spPr>
        <p:txBody>
          <a:bodyPr lIns="0" tIns="0" rIns="0" bIns="0">
            <a:normAutofit/>
          </a:bodyPr>
          <a:lstStyle>
            <a:lvl1pPr marL="0" indent="0">
              <a:lnSpc>
                <a:spcPts val="3467"/>
              </a:lnSpc>
              <a:spcBef>
                <a:spcPts val="0"/>
              </a:spcBef>
              <a:buFontTx/>
              <a:buNone/>
              <a:defRPr sz="3200"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1" name="Text Placeholder 2"/>
          <p:cNvSpPr>
            <a:spLocks noGrp="1"/>
          </p:cNvSpPr>
          <p:nvPr>
            <p:ph type="body" sz="quarter" idx="34" hasCustomPrompt="1"/>
          </p:nvPr>
        </p:nvSpPr>
        <p:spPr>
          <a:xfrm>
            <a:off x="10801678" y="5781261"/>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27" name="Text Placeholder 3"/>
          <p:cNvSpPr>
            <a:spLocks noGrp="1"/>
          </p:cNvSpPr>
          <p:nvPr>
            <p:ph type="body" sz="quarter" idx="33" hasCustomPrompt="1"/>
          </p:nvPr>
        </p:nvSpPr>
        <p:spPr>
          <a:xfrm>
            <a:off x="528000" y="6258000"/>
            <a:ext cx="10080000" cy="600000"/>
          </a:xfrm>
          <a:prstGeom prst="rect">
            <a:avLst/>
          </a:prstGeom>
        </p:spPr>
        <p:txBody>
          <a:bodyPr vert="horz" wrap="square" lIns="0" tIns="93600" rIns="0" bIns="0">
            <a:noAutofit/>
          </a:bodyPr>
          <a:lstStyle>
            <a:lvl1pPr marL="0" marR="0" indent="0" algn="l" defTabSz="1197317" rtl="0" eaLnBrk="1" fontAlgn="auto" latinLnBrk="0" hangingPunct="1">
              <a:lnSpc>
                <a:spcPts val="2400"/>
              </a:lnSpc>
              <a:spcBef>
                <a:spcPts val="0"/>
              </a:spcBef>
              <a:spcAft>
                <a:spcPts val="0"/>
              </a:spcAft>
              <a:buClrTx/>
              <a:buSzTx/>
              <a:buFont typeface="Arial" pitchFamily="34" charset="0"/>
              <a:buNone/>
              <a:tabLst/>
              <a:defRPr sz="2133"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23" name="Slide Number Placeholder 14"/>
          <p:cNvSpPr txBox="1"/>
          <p:nvPr/>
        </p:nvSpPr>
        <p:spPr>
          <a:xfrm>
            <a:off x="0" y="6258000"/>
            <a:ext cx="383117" cy="600000"/>
          </a:xfrm>
          <a:prstGeom prst="rect">
            <a:avLst/>
          </a:prstGeom>
        </p:spPr>
        <p:txBody>
          <a:bodyPr lIns="0" tIns="93600" rIns="0" bIns="0" anchor="ctr" anchorCtr="0"/>
          <a:lstStyle>
            <a:defPPr>
              <a:defRPr lang="en-US"/>
            </a:defPPr>
            <a:lvl1pPr marL="0" algn="l" defTabSz="898010" rtl="0" eaLnBrk="1" latinLnBrk="0" hangingPunct="1">
              <a:defRPr sz="1800" kern="1200">
                <a:solidFill>
                  <a:schemeClr val="tx1"/>
                </a:solidFill>
                <a:latin typeface="+mn-lt"/>
                <a:ea typeface="+mn-ea"/>
                <a:cs typeface="+mn-cs"/>
              </a:defRPr>
            </a:lvl1pPr>
            <a:lvl2pPr marL="449005" algn="l" defTabSz="898010" rtl="0" eaLnBrk="1" latinLnBrk="0" hangingPunct="1">
              <a:defRPr sz="1800" kern="1200">
                <a:solidFill>
                  <a:schemeClr val="tx1"/>
                </a:solidFill>
                <a:latin typeface="+mn-lt"/>
                <a:ea typeface="+mn-ea"/>
                <a:cs typeface="+mn-cs"/>
              </a:defRPr>
            </a:lvl2pPr>
            <a:lvl3pPr marL="898010" algn="l" defTabSz="898010" rtl="0" eaLnBrk="1" latinLnBrk="0" hangingPunct="1">
              <a:defRPr sz="1800" kern="1200">
                <a:solidFill>
                  <a:schemeClr val="tx1"/>
                </a:solidFill>
                <a:latin typeface="+mn-lt"/>
                <a:ea typeface="+mn-ea"/>
                <a:cs typeface="+mn-cs"/>
              </a:defRPr>
            </a:lvl3pPr>
            <a:lvl4pPr marL="1347015" algn="l" defTabSz="898010" rtl="0" eaLnBrk="1" latinLnBrk="0" hangingPunct="1">
              <a:defRPr sz="1800" kern="1200">
                <a:solidFill>
                  <a:schemeClr val="tx1"/>
                </a:solidFill>
                <a:latin typeface="+mn-lt"/>
                <a:ea typeface="+mn-ea"/>
                <a:cs typeface="+mn-cs"/>
              </a:defRPr>
            </a:lvl4pPr>
            <a:lvl5pPr marL="1796019" algn="l" defTabSz="898010" rtl="0" eaLnBrk="1" latinLnBrk="0" hangingPunct="1">
              <a:defRPr sz="1800" kern="1200">
                <a:solidFill>
                  <a:schemeClr val="tx1"/>
                </a:solidFill>
                <a:latin typeface="+mn-lt"/>
                <a:ea typeface="+mn-ea"/>
                <a:cs typeface="+mn-cs"/>
              </a:defRPr>
            </a:lvl5pPr>
            <a:lvl6pPr marL="2245024" algn="l" defTabSz="898010" rtl="0" eaLnBrk="1" latinLnBrk="0" hangingPunct="1">
              <a:defRPr sz="1800" kern="1200">
                <a:solidFill>
                  <a:schemeClr val="tx1"/>
                </a:solidFill>
                <a:latin typeface="+mn-lt"/>
                <a:ea typeface="+mn-ea"/>
                <a:cs typeface="+mn-cs"/>
              </a:defRPr>
            </a:lvl6pPr>
            <a:lvl7pPr marL="2694029" algn="l" defTabSz="898010" rtl="0" eaLnBrk="1" latinLnBrk="0" hangingPunct="1">
              <a:defRPr sz="1800" kern="1200">
                <a:solidFill>
                  <a:schemeClr val="tx1"/>
                </a:solidFill>
                <a:latin typeface="+mn-lt"/>
                <a:ea typeface="+mn-ea"/>
                <a:cs typeface="+mn-cs"/>
              </a:defRPr>
            </a:lvl7pPr>
            <a:lvl8pPr marL="3143034" algn="l" defTabSz="898010" rtl="0" eaLnBrk="1" latinLnBrk="0" hangingPunct="1">
              <a:defRPr sz="1800" kern="1200">
                <a:solidFill>
                  <a:schemeClr val="tx1"/>
                </a:solidFill>
                <a:latin typeface="+mn-lt"/>
                <a:ea typeface="+mn-ea"/>
                <a:cs typeface="+mn-cs"/>
              </a:defRPr>
            </a:lvl8pPr>
            <a:lvl9pPr marL="3592038" algn="l" defTabSz="898010" rtl="0" eaLnBrk="1" latinLnBrk="0" hangingPunct="1">
              <a:defRPr sz="1800" kern="1200">
                <a:solidFill>
                  <a:schemeClr val="tx1"/>
                </a:solidFill>
                <a:latin typeface="+mn-lt"/>
                <a:ea typeface="+mn-ea"/>
                <a:cs typeface="+mn-cs"/>
              </a:defRPr>
            </a:lvl9pPr>
          </a:lstStyle>
          <a:p>
            <a:pPr algn="ctr" eaLnBrk="1" fontAlgn="auto" hangingPunct="1">
              <a:lnSpc>
                <a:spcPts val="1333"/>
              </a:lnSpc>
              <a:spcBef>
                <a:spcPts val="0"/>
              </a:spcBef>
              <a:spcAft>
                <a:spcPts val="0"/>
              </a:spcAft>
              <a:defRPr/>
            </a:pPr>
            <a:fld id="{84ADEA5E-D855-46E6-A607-27446C644854}" type="slidenum">
              <a:rPr lang="en-US" sz="1067" b="0" dirty="0">
                <a:solidFill>
                  <a:srgbClr val="FFFFFF"/>
                </a:solidFill>
                <a:latin typeface="Arial"/>
                <a:cs typeface="ＭＳ Ｐゴシック"/>
              </a:rPr>
              <a:pPr algn="ctr" eaLnBrk="1" fontAlgn="auto" hangingPunct="1">
                <a:lnSpc>
                  <a:spcPts val="1333"/>
                </a:lnSpc>
                <a:spcBef>
                  <a:spcPts val="0"/>
                </a:spcBef>
                <a:spcAft>
                  <a:spcPts val="0"/>
                </a:spcAft>
                <a:defRPr/>
              </a:pPr>
              <a:t>‹#›</a:t>
            </a:fld>
            <a:r>
              <a:rPr lang="en-US" sz="1067" b="0" dirty="0">
                <a:solidFill>
                  <a:srgbClr val="FFFFFF"/>
                </a:solidFill>
                <a:latin typeface="Arial"/>
                <a:cs typeface="ＭＳ Ｐゴシック"/>
              </a:rPr>
              <a:t>
              </a:t>
            </a:r>
            <a:endParaRPr lang="en-US" sz="1067" b="0" i="1" dirty="0">
              <a:solidFill>
                <a:srgbClr val="FFFFFF"/>
              </a:solidFill>
              <a:latin typeface="Arial"/>
              <a:cs typeface="ＭＳ Ｐゴシック"/>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6:9 Arup Single Image">
    <p:spTree>
      <p:nvGrpSpPr>
        <p:cNvPr id="1" name=""/>
        <p:cNvGrpSpPr/>
        <p:nvPr/>
      </p:nvGrpSpPr>
      <p:grpSpPr>
        <a:xfrm>
          <a:off x="0" y="0"/>
          <a:ext cx="0" cy="0"/>
          <a:chOff x="0" y="0"/>
          <a:chExt cx="0" cy="0"/>
        </a:xfrm>
      </p:grpSpPr>
      <p:sp>
        <p:nvSpPr>
          <p:cNvPr id="20" name="Picture Placeholder 2"/>
          <p:cNvSpPr>
            <a:spLocks noGrp="1" noChangeAspect="1"/>
          </p:cNvSpPr>
          <p:nvPr>
            <p:ph type="pic" sz="quarter" idx="11" hasCustomPrompt="1"/>
          </p:nvPr>
        </p:nvSpPr>
        <p:spPr>
          <a:xfrm>
            <a:off x="230400" y="190500"/>
            <a:ext cx="11731200" cy="5592000"/>
          </a:xfrm>
          <a:prstGeom prst="rect">
            <a:avLst/>
          </a:prstGeom>
        </p:spPr>
        <p:txBody>
          <a:bodyPr vert="horz" lIns="0" tIns="0" rIns="0" bIns="0" anchor="t">
            <a:normAutofit/>
          </a:bodyPr>
          <a:lstStyle>
            <a:lvl1pPr marL="0" indent="0">
              <a:lnSpc>
                <a:spcPts val="3467"/>
              </a:lnSpc>
              <a:spcBef>
                <a:spcPts val="0"/>
              </a:spcBef>
              <a:buNone/>
              <a:defRPr>
                <a:latin typeface="Times New Roman"/>
                <a:cs typeface="Times New Roman"/>
              </a:defRPr>
            </a:lvl1pPr>
          </a:lstStyle>
          <a:p>
            <a:r>
              <a:rPr lang="en-US" dirty="0"/>
              <a:t/>
            </a:r>
            <a:br>
              <a:rPr lang="en-US" dirty="0"/>
            </a:br>
            <a:r>
              <a:rPr lang="en-US" dirty="0"/>
              <a:t/>
            </a:r>
            <a:br>
              <a:rPr lang="en-US" dirty="0"/>
            </a:br>
            <a:r>
              <a:rPr lang="en-US" dirty="0"/>
              <a:t/>
            </a:r>
            <a:br>
              <a:rPr lang="en-US" dirty="0"/>
            </a:br>
            <a:endParaRPr lang="en-US" dirty="0"/>
          </a:p>
          <a:p>
            <a:endParaRPr lang="en-US" dirty="0"/>
          </a:p>
          <a:p>
            <a:endParaRPr lang="en-US" dirty="0"/>
          </a:p>
        </p:txBody>
      </p:sp>
      <p:sp>
        <p:nvSpPr>
          <p:cNvPr id="11" name="Text Placeholder 2"/>
          <p:cNvSpPr>
            <a:spLocks noGrp="1"/>
          </p:cNvSpPr>
          <p:nvPr>
            <p:ph type="body" sz="quarter" idx="13" hasCustomPrompt="1"/>
          </p:nvPr>
        </p:nvSpPr>
        <p:spPr>
          <a:xfrm>
            <a:off x="232667" y="5781265"/>
            <a:ext cx="8123542" cy="240024"/>
          </a:xfrm>
          <a:prstGeom prst="rect">
            <a:avLst/>
          </a:prstGeom>
        </p:spPr>
        <p:txBody>
          <a:bodyPr vert="horz" wrap="square"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2" name="Text Placeholder 2"/>
          <p:cNvSpPr>
            <a:spLocks noGrp="1"/>
          </p:cNvSpPr>
          <p:nvPr>
            <p:ph type="body" sz="quarter" idx="17" hasCustomPrompt="1"/>
          </p:nvPr>
        </p:nvSpPr>
        <p:spPr>
          <a:xfrm>
            <a:off x="8601600" y="5781261"/>
            <a:ext cx="3360000" cy="240027"/>
          </a:xfrm>
          <a:prstGeom prst="rect">
            <a:avLst/>
          </a:prstGeom>
        </p:spPr>
        <p:txBody>
          <a:bodyPr vert="horz" lIns="0" tIns="46800" rIns="0" bIns="4680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9" name="Text Placeholder 3"/>
          <p:cNvSpPr>
            <a:spLocks noGrp="1"/>
          </p:cNvSpPr>
          <p:nvPr>
            <p:ph type="body" sz="quarter" idx="33" hasCustomPrompt="1"/>
          </p:nvPr>
        </p:nvSpPr>
        <p:spPr>
          <a:xfrm>
            <a:off x="528000" y="6258000"/>
            <a:ext cx="10080000" cy="600000"/>
          </a:xfrm>
          <a:prstGeom prst="rect">
            <a:avLst/>
          </a:prstGeom>
        </p:spPr>
        <p:txBody>
          <a:bodyPr vert="horz" wrap="square" lIns="0" tIns="93600" rIns="0" bIns="0">
            <a:noAutofit/>
          </a:bodyPr>
          <a:lstStyle>
            <a:lvl1pPr marL="0" marR="0" indent="0" algn="l" defTabSz="1197317" rtl="0" eaLnBrk="1" fontAlgn="auto" latinLnBrk="0" hangingPunct="1">
              <a:lnSpc>
                <a:spcPts val="2400"/>
              </a:lnSpc>
              <a:spcBef>
                <a:spcPts val="0"/>
              </a:spcBef>
              <a:spcAft>
                <a:spcPts val="0"/>
              </a:spcAft>
              <a:buClrTx/>
              <a:buSzTx/>
              <a:buFont typeface="Arial" pitchFamily="34" charset="0"/>
              <a:buNone/>
              <a:tabLst/>
              <a:defRPr sz="2133"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7" name="Slide Number Placeholder 14"/>
          <p:cNvSpPr txBox="1"/>
          <p:nvPr/>
        </p:nvSpPr>
        <p:spPr>
          <a:xfrm>
            <a:off x="0" y="6258000"/>
            <a:ext cx="383117" cy="600000"/>
          </a:xfrm>
          <a:prstGeom prst="rect">
            <a:avLst/>
          </a:prstGeom>
        </p:spPr>
        <p:txBody>
          <a:bodyPr lIns="0" tIns="93600" rIns="0" bIns="0" anchor="ctr" anchorCtr="0"/>
          <a:lstStyle>
            <a:defPPr>
              <a:defRPr lang="en-US"/>
            </a:defPPr>
            <a:lvl1pPr marL="0" algn="l" defTabSz="898010" rtl="0" eaLnBrk="1" latinLnBrk="0" hangingPunct="1">
              <a:defRPr sz="1800" kern="1200">
                <a:solidFill>
                  <a:schemeClr val="tx1"/>
                </a:solidFill>
                <a:latin typeface="+mn-lt"/>
                <a:ea typeface="+mn-ea"/>
                <a:cs typeface="+mn-cs"/>
              </a:defRPr>
            </a:lvl1pPr>
            <a:lvl2pPr marL="449005" algn="l" defTabSz="898010" rtl="0" eaLnBrk="1" latinLnBrk="0" hangingPunct="1">
              <a:defRPr sz="1800" kern="1200">
                <a:solidFill>
                  <a:schemeClr val="tx1"/>
                </a:solidFill>
                <a:latin typeface="+mn-lt"/>
                <a:ea typeface="+mn-ea"/>
                <a:cs typeface="+mn-cs"/>
              </a:defRPr>
            </a:lvl2pPr>
            <a:lvl3pPr marL="898010" algn="l" defTabSz="898010" rtl="0" eaLnBrk="1" latinLnBrk="0" hangingPunct="1">
              <a:defRPr sz="1800" kern="1200">
                <a:solidFill>
                  <a:schemeClr val="tx1"/>
                </a:solidFill>
                <a:latin typeface="+mn-lt"/>
                <a:ea typeface="+mn-ea"/>
                <a:cs typeface="+mn-cs"/>
              </a:defRPr>
            </a:lvl3pPr>
            <a:lvl4pPr marL="1347015" algn="l" defTabSz="898010" rtl="0" eaLnBrk="1" latinLnBrk="0" hangingPunct="1">
              <a:defRPr sz="1800" kern="1200">
                <a:solidFill>
                  <a:schemeClr val="tx1"/>
                </a:solidFill>
                <a:latin typeface="+mn-lt"/>
                <a:ea typeface="+mn-ea"/>
                <a:cs typeface="+mn-cs"/>
              </a:defRPr>
            </a:lvl4pPr>
            <a:lvl5pPr marL="1796019" algn="l" defTabSz="898010" rtl="0" eaLnBrk="1" latinLnBrk="0" hangingPunct="1">
              <a:defRPr sz="1800" kern="1200">
                <a:solidFill>
                  <a:schemeClr val="tx1"/>
                </a:solidFill>
                <a:latin typeface="+mn-lt"/>
                <a:ea typeface="+mn-ea"/>
                <a:cs typeface="+mn-cs"/>
              </a:defRPr>
            </a:lvl5pPr>
            <a:lvl6pPr marL="2245024" algn="l" defTabSz="898010" rtl="0" eaLnBrk="1" latinLnBrk="0" hangingPunct="1">
              <a:defRPr sz="1800" kern="1200">
                <a:solidFill>
                  <a:schemeClr val="tx1"/>
                </a:solidFill>
                <a:latin typeface="+mn-lt"/>
                <a:ea typeface="+mn-ea"/>
                <a:cs typeface="+mn-cs"/>
              </a:defRPr>
            </a:lvl6pPr>
            <a:lvl7pPr marL="2694029" algn="l" defTabSz="898010" rtl="0" eaLnBrk="1" latinLnBrk="0" hangingPunct="1">
              <a:defRPr sz="1800" kern="1200">
                <a:solidFill>
                  <a:schemeClr val="tx1"/>
                </a:solidFill>
                <a:latin typeface="+mn-lt"/>
                <a:ea typeface="+mn-ea"/>
                <a:cs typeface="+mn-cs"/>
              </a:defRPr>
            </a:lvl7pPr>
            <a:lvl8pPr marL="3143034" algn="l" defTabSz="898010" rtl="0" eaLnBrk="1" latinLnBrk="0" hangingPunct="1">
              <a:defRPr sz="1800" kern="1200">
                <a:solidFill>
                  <a:schemeClr val="tx1"/>
                </a:solidFill>
                <a:latin typeface="+mn-lt"/>
                <a:ea typeface="+mn-ea"/>
                <a:cs typeface="+mn-cs"/>
              </a:defRPr>
            </a:lvl8pPr>
            <a:lvl9pPr marL="3592038" algn="l" defTabSz="898010" rtl="0" eaLnBrk="1" latinLnBrk="0" hangingPunct="1">
              <a:defRPr sz="1800" kern="1200">
                <a:solidFill>
                  <a:schemeClr val="tx1"/>
                </a:solidFill>
                <a:latin typeface="+mn-lt"/>
                <a:ea typeface="+mn-ea"/>
                <a:cs typeface="+mn-cs"/>
              </a:defRPr>
            </a:lvl9pPr>
          </a:lstStyle>
          <a:p>
            <a:pPr algn="ctr" eaLnBrk="1" fontAlgn="auto" hangingPunct="1">
              <a:lnSpc>
                <a:spcPts val="1333"/>
              </a:lnSpc>
              <a:spcBef>
                <a:spcPts val="0"/>
              </a:spcBef>
              <a:spcAft>
                <a:spcPts val="0"/>
              </a:spcAft>
              <a:defRPr/>
            </a:pPr>
            <a:fld id="{84ADEA5E-D855-46E6-A607-27446C644854}" type="slidenum">
              <a:rPr lang="en-US" sz="1067" b="0" dirty="0">
                <a:solidFill>
                  <a:srgbClr val="FFFFFF"/>
                </a:solidFill>
                <a:latin typeface="Arial"/>
                <a:cs typeface="ＭＳ Ｐゴシック"/>
              </a:rPr>
              <a:pPr algn="ctr" eaLnBrk="1" fontAlgn="auto" hangingPunct="1">
                <a:lnSpc>
                  <a:spcPts val="1333"/>
                </a:lnSpc>
                <a:spcBef>
                  <a:spcPts val="0"/>
                </a:spcBef>
                <a:spcAft>
                  <a:spcPts val="0"/>
                </a:spcAft>
                <a:defRPr/>
              </a:pPr>
              <a:t>‹#›</a:t>
            </a:fld>
            <a:r>
              <a:rPr lang="en-US" sz="1067" b="0" dirty="0">
                <a:solidFill>
                  <a:srgbClr val="FFFFFF"/>
                </a:solidFill>
                <a:latin typeface="Arial"/>
                <a:cs typeface="ＭＳ Ｐゴシック"/>
              </a:rPr>
              <a:t>
              </a:t>
            </a:r>
            <a:endParaRPr lang="en-US" sz="1067" b="0" i="1" dirty="0">
              <a:solidFill>
                <a:srgbClr val="FFFFFF"/>
              </a:solidFill>
              <a:latin typeface="Arial"/>
              <a:cs typeface="ＭＳ Ｐゴシック"/>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6:9 Arup Two Images">
    <p:spTree>
      <p:nvGrpSpPr>
        <p:cNvPr id="1" name=""/>
        <p:cNvGrpSpPr/>
        <p:nvPr/>
      </p:nvGrpSpPr>
      <p:grpSpPr>
        <a:xfrm>
          <a:off x="0" y="0"/>
          <a:ext cx="0" cy="0"/>
          <a:chOff x="0" y="0"/>
          <a:chExt cx="0" cy="0"/>
        </a:xfrm>
      </p:grpSpPr>
      <p:sp>
        <p:nvSpPr>
          <p:cNvPr id="13" name="Picture Placeholder 2"/>
          <p:cNvSpPr>
            <a:spLocks noGrp="1" noChangeAspect="1"/>
          </p:cNvSpPr>
          <p:nvPr>
            <p:ph type="pic" sz="quarter" idx="12" hasCustomPrompt="1"/>
          </p:nvPr>
        </p:nvSpPr>
        <p:spPr>
          <a:xfrm>
            <a:off x="232668" y="190508"/>
            <a:ext cx="5812800" cy="5590761"/>
          </a:xfrm>
          <a:prstGeom prst="rect">
            <a:avLst/>
          </a:prstGeom>
        </p:spPr>
        <p:txBody>
          <a:bodyPr vert="horz" lIns="0" tIns="0" rIns="0" bIns="0" anchor="t">
            <a:normAutofit/>
          </a:bodyPr>
          <a:lstStyle>
            <a:lvl1pPr marL="0" indent="0">
              <a:lnSpc>
                <a:spcPts val="3467"/>
              </a:lnSpc>
              <a:spcBef>
                <a:spcPts val="0"/>
              </a:spcBef>
              <a:buNone/>
              <a:defRPr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28" name="Picture Placeholder 2"/>
          <p:cNvSpPr>
            <a:spLocks noGrp="1" noChangeAspect="1"/>
          </p:cNvSpPr>
          <p:nvPr>
            <p:ph type="pic" sz="quarter" idx="13" hasCustomPrompt="1"/>
          </p:nvPr>
        </p:nvSpPr>
        <p:spPr>
          <a:xfrm>
            <a:off x="6145855" y="190508"/>
            <a:ext cx="5812800" cy="5590761"/>
          </a:xfrm>
          <a:prstGeom prst="rect">
            <a:avLst/>
          </a:prstGeom>
        </p:spPr>
        <p:txBody>
          <a:bodyPr vert="horz" lIns="0" tIns="0" rIns="0" bIns="0" anchor="t">
            <a:normAutofit/>
          </a:bodyPr>
          <a:lstStyle>
            <a:lvl1pPr marL="0" indent="0">
              <a:lnSpc>
                <a:spcPts val="3467"/>
              </a:lnSpc>
              <a:spcBef>
                <a:spcPts val="0"/>
              </a:spcBef>
              <a:buNone/>
              <a:defRPr>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15" name="Text Placeholder 2"/>
          <p:cNvSpPr>
            <a:spLocks noGrp="1"/>
          </p:cNvSpPr>
          <p:nvPr>
            <p:ph type="body" sz="quarter" idx="34" hasCustomPrompt="1"/>
          </p:nvPr>
        </p:nvSpPr>
        <p:spPr>
          <a:xfrm>
            <a:off x="4890805" y="5781261"/>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16" name="Text Placeholder 2"/>
          <p:cNvSpPr>
            <a:spLocks noGrp="1"/>
          </p:cNvSpPr>
          <p:nvPr>
            <p:ph type="body" sz="quarter" idx="35" hasCustomPrompt="1"/>
          </p:nvPr>
        </p:nvSpPr>
        <p:spPr>
          <a:xfrm>
            <a:off x="232667" y="5781264"/>
            <a:ext cx="4320000" cy="297517"/>
          </a:xfrm>
          <a:prstGeom prst="rect">
            <a:avLst/>
          </a:prstGeom>
        </p:spPr>
        <p:txBody>
          <a:bodyPr vert="horz" wrap="square"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7" name="Text Placeholder 2"/>
          <p:cNvSpPr>
            <a:spLocks noGrp="1"/>
          </p:cNvSpPr>
          <p:nvPr>
            <p:ph type="body" sz="quarter" idx="17" hasCustomPrompt="1"/>
          </p:nvPr>
        </p:nvSpPr>
        <p:spPr>
          <a:xfrm>
            <a:off x="10802142" y="5781261"/>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12" name="Text Placeholder 3"/>
          <p:cNvSpPr>
            <a:spLocks noGrp="1"/>
          </p:cNvSpPr>
          <p:nvPr>
            <p:ph type="body" sz="quarter" idx="33" hasCustomPrompt="1"/>
          </p:nvPr>
        </p:nvSpPr>
        <p:spPr>
          <a:xfrm>
            <a:off x="528000" y="6258000"/>
            <a:ext cx="10080000" cy="600000"/>
          </a:xfrm>
          <a:prstGeom prst="rect">
            <a:avLst/>
          </a:prstGeom>
        </p:spPr>
        <p:txBody>
          <a:bodyPr vert="horz" wrap="square" lIns="0" tIns="93600" rIns="0" bIns="0">
            <a:noAutofit/>
          </a:bodyPr>
          <a:lstStyle>
            <a:lvl1pPr marL="0" marR="0" indent="0" algn="l" defTabSz="1197317" rtl="0" eaLnBrk="1" fontAlgn="auto" latinLnBrk="0" hangingPunct="1">
              <a:lnSpc>
                <a:spcPts val="2400"/>
              </a:lnSpc>
              <a:spcBef>
                <a:spcPts val="0"/>
              </a:spcBef>
              <a:spcAft>
                <a:spcPts val="0"/>
              </a:spcAft>
              <a:buClrTx/>
              <a:buSzTx/>
              <a:buFont typeface="Arial" pitchFamily="34" charset="0"/>
              <a:buNone/>
              <a:tabLst/>
              <a:defRPr sz="2133"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10" name="Text Placeholder 2"/>
          <p:cNvSpPr>
            <a:spLocks noGrp="1"/>
          </p:cNvSpPr>
          <p:nvPr>
            <p:ph type="body" sz="quarter" idx="18" hasCustomPrompt="1"/>
          </p:nvPr>
        </p:nvSpPr>
        <p:spPr>
          <a:xfrm>
            <a:off x="6144005" y="5781264"/>
            <a:ext cx="4320000" cy="297517"/>
          </a:xfrm>
          <a:prstGeom prst="rect">
            <a:avLst/>
          </a:prstGeom>
        </p:spPr>
        <p:txBody>
          <a:bodyPr vert="horz" wrap="square"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1" name="Slide Number Placeholder 14"/>
          <p:cNvSpPr txBox="1"/>
          <p:nvPr/>
        </p:nvSpPr>
        <p:spPr>
          <a:xfrm>
            <a:off x="0" y="6258000"/>
            <a:ext cx="383117" cy="600000"/>
          </a:xfrm>
          <a:prstGeom prst="rect">
            <a:avLst/>
          </a:prstGeom>
        </p:spPr>
        <p:txBody>
          <a:bodyPr lIns="0" tIns="93600" rIns="0" bIns="0" anchor="ctr" anchorCtr="0"/>
          <a:lstStyle>
            <a:defPPr>
              <a:defRPr lang="en-US"/>
            </a:defPPr>
            <a:lvl1pPr marL="0" algn="l" defTabSz="898010" rtl="0" eaLnBrk="1" latinLnBrk="0" hangingPunct="1">
              <a:defRPr sz="1800" kern="1200">
                <a:solidFill>
                  <a:schemeClr val="tx1"/>
                </a:solidFill>
                <a:latin typeface="+mn-lt"/>
                <a:ea typeface="+mn-ea"/>
                <a:cs typeface="+mn-cs"/>
              </a:defRPr>
            </a:lvl1pPr>
            <a:lvl2pPr marL="449005" algn="l" defTabSz="898010" rtl="0" eaLnBrk="1" latinLnBrk="0" hangingPunct="1">
              <a:defRPr sz="1800" kern="1200">
                <a:solidFill>
                  <a:schemeClr val="tx1"/>
                </a:solidFill>
                <a:latin typeface="+mn-lt"/>
                <a:ea typeface="+mn-ea"/>
                <a:cs typeface="+mn-cs"/>
              </a:defRPr>
            </a:lvl2pPr>
            <a:lvl3pPr marL="898010" algn="l" defTabSz="898010" rtl="0" eaLnBrk="1" latinLnBrk="0" hangingPunct="1">
              <a:defRPr sz="1800" kern="1200">
                <a:solidFill>
                  <a:schemeClr val="tx1"/>
                </a:solidFill>
                <a:latin typeface="+mn-lt"/>
                <a:ea typeface="+mn-ea"/>
                <a:cs typeface="+mn-cs"/>
              </a:defRPr>
            </a:lvl3pPr>
            <a:lvl4pPr marL="1347015" algn="l" defTabSz="898010" rtl="0" eaLnBrk="1" latinLnBrk="0" hangingPunct="1">
              <a:defRPr sz="1800" kern="1200">
                <a:solidFill>
                  <a:schemeClr val="tx1"/>
                </a:solidFill>
                <a:latin typeface="+mn-lt"/>
                <a:ea typeface="+mn-ea"/>
                <a:cs typeface="+mn-cs"/>
              </a:defRPr>
            </a:lvl4pPr>
            <a:lvl5pPr marL="1796019" algn="l" defTabSz="898010" rtl="0" eaLnBrk="1" latinLnBrk="0" hangingPunct="1">
              <a:defRPr sz="1800" kern="1200">
                <a:solidFill>
                  <a:schemeClr val="tx1"/>
                </a:solidFill>
                <a:latin typeface="+mn-lt"/>
                <a:ea typeface="+mn-ea"/>
                <a:cs typeface="+mn-cs"/>
              </a:defRPr>
            </a:lvl5pPr>
            <a:lvl6pPr marL="2245024" algn="l" defTabSz="898010" rtl="0" eaLnBrk="1" latinLnBrk="0" hangingPunct="1">
              <a:defRPr sz="1800" kern="1200">
                <a:solidFill>
                  <a:schemeClr val="tx1"/>
                </a:solidFill>
                <a:latin typeface="+mn-lt"/>
                <a:ea typeface="+mn-ea"/>
                <a:cs typeface="+mn-cs"/>
              </a:defRPr>
            </a:lvl6pPr>
            <a:lvl7pPr marL="2694029" algn="l" defTabSz="898010" rtl="0" eaLnBrk="1" latinLnBrk="0" hangingPunct="1">
              <a:defRPr sz="1800" kern="1200">
                <a:solidFill>
                  <a:schemeClr val="tx1"/>
                </a:solidFill>
                <a:latin typeface="+mn-lt"/>
                <a:ea typeface="+mn-ea"/>
                <a:cs typeface="+mn-cs"/>
              </a:defRPr>
            </a:lvl7pPr>
            <a:lvl8pPr marL="3143034" algn="l" defTabSz="898010" rtl="0" eaLnBrk="1" latinLnBrk="0" hangingPunct="1">
              <a:defRPr sz="1800" kern="1200">
                <a:solidFill>
                  <a:schemeClr val="tx1"/>
                </a:solidFill>
                <a:latin typeface="+mn-lt"/>
                <a:ea typeface="+mn-ea"/>
                <a:cs typeface="+mn-cs"/>
              </a:defRPr>
            </a:lvl8pPr>
            <a:lvl9pPr marL="3592038" algn="l" defTabSz="898010" rtl="0" eaLnBrk="1" latinLnBrk="0" hangingPunct="1">
              <a:defRPr sz="1800" kern="1200">
                <a:solidFill>
                  <a:schemeClr val="tx1"/>
                </a:solidFill>
                <a:latin typeface="+mn-lt"/>
                <a:ea typeface="+mn-ea"/>
                <a:cs typeface="+mn-cs"/>
              </a:defRPr>
            </a:lvl9pPr>
          </a:lstStyle>
          <a:p>
            <a:pPr algn="ctr" eaLnBrk="1" fontAlgn="auto" hangingPunct="1">
              <a:lnSpc>
                <a:spcPts val="1333"/>
              </a:lnSpc>
              <a:spcBef>
                <a:spcPts val="0"/>
              </a:spcBef>
              <a:spcAft>
                <a:spcPts val="0"/>
              </a:spcAft>
              <a:defRPr/>
            </a:pPr>
            <a:fld id="{84ADEA5E-D855-46E6-A607-27446C644854}" type="slidenum">
              <a:rPr lang="en-US" sz="1067" b="0" dirty="0">
                <a:solidFill>
                  <a:srgbClr val="FFFFFF"/>
                </a:solidFill>
                <a:latin typeface="Arial"/>
                <a:cs typeface="ＭＳ Ｐゴシック"/>
              </a:rPr>
              <a:pPr algn="ctr" eaLnBrk="1" fontAlgn="auto" hangingPunct="1">
                <a:lnSpc>
                  <a:spcPts val="1333"/>
                </a:lnSpc>
                <a:spcBef>
                  <a:spcPts val="0"/>
                </a:spcBef>
                <a:spcAft>
                  <a:spcPts val="0"/>
                </a:spcAft>
                <a:defRPr/>
              </a:pPr>
              <a:t>‹#›</a:t>
            </a:fld>
            <a:r>
              <a:rPr lang="en-US" sz="1067" b="0" dirty="0">
                <a:solidFill>
                  <a:srgbClr val="FFFFFF"/>
                </a:solidFill>
                <a:latin typeface="Arial"/>
                <a:cs typeface="ＭＳ Ｐゴシック"/>
              </a:rPr>
              <a:t>
              </a:t>
            </a:r>
            <a:endParaRPr lang="en-US" sz="1067" b="0" i="1" dirty="0">
              <a:solidFill>
                <a:srgbClr val="FFFFFF"/>
              </a:solidFill>
              <a:latin typeface="Arial"/>
              <a:cs typeface="ＭＳ Ｐゴシック"/>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16:9 Arup Three Images Option1">
    <p:spTree>
      <p:nvGrpSpPr>
        <p:cNvPr id="1" name=""/>
        <p:cNvGrpSpPr/>
        <p:nvPr/>
      </p:nvGrpSpPr>
      <p:grpSpPr>
        <a:xfrm>
          <a:off x="0" y="0"/>
          <a:ext cx="0" cy="0"/>
          <a:chOff x="0" y="0"/>
          <a:chExt cx="0" cy="0"/>
        </a:xfrm>
      </p:grpSpPr>
      <p:sp>
        <p:nvSpPr>
          <p:cNvPr id="21" name="Picture Placeholder 2"/>
          <p:cNvSpPr>
            <a:spLocks noGrp="1" noChangeAspect="1"/>
          </p:cNvSpPr>
          <p:nvPr>
            <p:ph type="pic" sz="quarter" idx="15" hasCustomPrompt="1"/>
          </p:nvPr>
        </p:nvSpPr>
        <p:spPr>
          <a:xfrm>
            <a:off x="6145391" y="190500"/>
            <a:ext cx="5812800" cy="2496000"/>
          </a:xfrm>
          <a:prstGeom prst="rect">
            <a:avLst/>
          </a:prstGeom>
        </p:spPr>
        <p:txBody>
          <a:bodyPr vert="horz" lIns="0" tIns="0" rIns="0" bIns="0" anchor="t">
            <a:normAutofit/>
          </a:bodyPr>
          <a:lstStyle>
            <a:lvl1pPr marL="0" indent="0">
              <a:lnSpc>
                <a:spcPts val="2667"/>
              </a:lnSpc>
              <a:spcBef>
                <a:spcPts val="0"/>
              </a:spcBef>
              <a:buNone/>
              <a:defRPr sz="240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22" name="Picture Placeholder 2"/>
          <p:cNvSpPr>
            <a:spLocks noGrp="1" noChangeAspect="1"/>
          </p:cNvSpPr>
          <p:nvPr>
            <p:ph type="pic" sz="quarter" idx="16" hasCustomPrompt="1"/>
          </p:nvPr>
        </p:nvSpPr>
        <p:spPr>
          <a:xfrm>
            <a:off x="6145391" y="3284984"/>
            <a:ext cx="5812800" cy="2496000"/>
          </a:xfrm>
          <a:prstGeom prst="rect">
            <a:avLst/>
          </a:prstGeom>
        </p:spPr>
        <p:txBody>
          <a:bodyPr vert="horz" lIns="0" tIns="0" rIns="0" bIns="0" anchor="t">
            <a:noAutofit/>
          </a:bodyPr>
          <a:lstStyle>
            <a:lvl1pPr marL="0" indent="0">
              <a:lnSpc>
                <a:spcPts val="2667"/>
              </a:lnSpc>
              <a:spcBef>
                <a:spcPts val="0"/>
              </a:spcBef>
              <a:buNone/>
              <a:defRPr sz="240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24" name="Picture Placeholder 2"/>
          <p:cNvSpPr>
            <a:spLocks noGrp="1" noChangeAspect="1"/>
          </p:cNvSpPr>
          <p:nvPr>
            <p:ph type="pic" sz="quarter" idx="12" hasCustomPrompt="1"/>
          </p:nvPr>
        </p:nvSpPr>
        <p:spPr>
          <a:xfrm>
            <a:off x="232668" y="190508"/>
            <a:ext cx="5812800" cy="5590761"/>
          </a:xfrm>
          <a:prstGeom prst="rect">
            <a:avLst/>
          </a:prstGeom>
        </p:spPr>
        <p:txBody>
          <a:bodyPr vert="horz" lIns="0" tIns="0" rIns="0" bIns="0" anchor="t">
            <a:normAutofit/>
          </a:bodyPr>
          <a:lstStyle>
            <a:lvl1pPr marL="0" indent="0">
              <a:lnSpc>
                <a:spcPts val="3467"/>
              </a:lnSpc>
              <a:spcBef>
                <a:spcPts val="0"/>
              </a:spcBef>
              <a:buNone/>
              <a:defRPr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17" name="Text Placeholder 2"/>
          <p:cNvSpPr>
            <a:spLocks noGrp="1"/>
          </p:cNvSpPr>
          <p:nvPr>
            <p:ph type="body" sz="quarter" idx="18" hasCustomPrompt="1"/>
          </p:nvPr>
        </p:nvSpPr>
        <p:spPr>
          <a:xfrm>
            <a:off x="10801678" y="5781261"/>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19" name="Text Placeholder 2"/>
          <p:cNvSpPr>
            <a:spLocks noGrp="1"/>
          </p:cNvSpPr>
          <p:nvPr>
            <p:ph type="body" sz="quarter" idx="34" hasCustomPrompt="1"/>
          </p:nvPr>
        </p:nvSpPr>
        <p:spPr>
          <a:xfrm>
            <a:off x="4890805" y="5781261"/>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20" name="Text Placeholder 2"/>
          <p:cNvSpPr>
            <a:spLocks noGrp="1"/>
          </p:cNvSpPr>
          <p:nvPr>
            <p:ph type="body" sz="quarter" idx="13" hasCustomPrompt="1"/>
          </p:nvPr>
        </p:nvSpPr>
        <p:spPr>
          <a:xfrm>
            <a:off x="232667" y="5781264"/>
            <a:ext cx="4320000" cy="297517"/>
          </a:xfrm>
          <a:prstGeom prst="rect">
            <a:avLst/>
          </a:prstGeom>
        </p:spPr>
        <p:txBody>
          <a:bodyPr vert="horz"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3" name="Text Placeholder 2"/>
          <p:cNvSpPr>
            <a:spLocks noGrp="1"/>
          </p:cNvSpPr>
          <p:nvPr>
            <p:ph type="body" sz="quarter" idx="21" hasCustomPrompt="1"/>
          </p:nvPr>
        </p:nvSpPr>
        <p:spPr>
          <a:xfrm>
            <a:off x="10801678" y="2686777"/>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25" name="Text Placeholder 2"/>
          <p:cNvSpPr>
            <a:spLocks noGrp="1"/>
          </p:cNvSpPr>
          <p:nvPr>
            <p:ph type="body" sz="quarter" idx="22" hasCustomPrompt="1"/>
          </p:nvPr>
        </p:nvSpPr>
        <p:spPr>
          <a:xfrm>
            <a:off x="6143540" y="2686780"/>
            <a:ext cx="4320000" cy="297517"/>
          </a:xfrm>
          <a:prstGeom prst="rect">
            <a:avLst/>
          </a:prstGeom>
        </p:spPr>
        <p:txBody>
          <a:bodyPr vert="horz"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5" name="Text Placeholder 3"/>
          <p:cNvSpPr>
            <a:spLocks noGrp="1"/>
          </p:cNvSpPr>
          <p:nvPr>
            <p:ph type="body" sz="quarter" idx="33" hasCustomPrompt="1"/>
          </p:nvPr>
        </p:nvSpPr>
        <p:spPr>
          <a:xfrm>
            <a:off x="528000" y="6258000"/>
            <a:ext cx="10080000" cy="600000"/>
          </a:xfrm>
          <a:prstGeom prst="rect">
            <a:avLst/>
          </a:prstGeom>
        </p:spPr>
        <p:txBody>
          <a:bodyPr vert="horz" wrap="square" lIns="0" tIns="93600" rIns="0" bIns="0">
            <a:noAutofit/>
          </a:bodyPr>
          <a:lstStyle>
            <a:lvl1pPr marL="0" marR="0" indent="0" algn="l" defTabSz="1197317" rtl="0" eaLnBrk="1" fontAlgn="auto" latinLnBrk="0" hangingPunct="1">
              <a:lnSpc>
                <a:spcPts val="2400"/>
              </a:lnSpc>
              <a:spcBef>
                <a:spcPts val="0"/>
              </a:spcBef>
              <a:spcAft>
                <a:spcPts val="0"/>
              </a:spcAft>
              <a:buClrTx/>
              <a:buSzTx/>
              <a:buFont typeface="Arial" pitchFamily="34" charset="0"/>
              <a:buNone/>
              <a:tabLst/>
              <a:defRPr sz="2133"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13" name="Text Placeholder 2"/>
          <p:cNvSpPr>
            <a:spLocks noGrp="1"/>
          </p:cNvSpPr>
          <p:nvPr>
            <p:ph type="body" sz="quarter" idx="35" hasCustomPrompt="1"/>
          </p:nvPr>
        </p:nvSpPr>
        <p:spPr>
          <a:xfrm>
            <a:off x="6144005" y="5781264"/>
            <a:ext cx="4320000" cy="297517"/>
          </a:xfrm>
          <a:prstGeom prst="rect">
            <a:avLst/>
          </a:prstGeom>
        </p:spPr>
        <p:txBody>
          <a:bodyPr vert="horz" wrap="square"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4" name="Slide Number Placeholder 14"/>
          <p:cNvSpPr txBox="1"/>
          <p:nvPr/>
        </p:nvSpPr>
        <p:spPr>
          <a:xfrm>
            <a:off x="0" y="6258000"/>
            <a:ext cx="383117" cy="600000"/>
          </a:xfrm>
          <a:prstGeom prst="rect">
            <a:avLst/>
          </a:prstGeom>
        </p:spPr>
        <p:txBody>
          <a:bodyPr lIns="0" tIns="93600" rIns="0" bIns="0" anchor="ctr" anchorCtr="0"/>
          <a:lstStyle>
            <a:defPPr>
              <a:defRPr lang="en-US"/>
            </a:defPPr>
            <a:lvl1pPr marL="0" algn="l" defTabSz="898010" rtl="0" eaLnBrk="1" latinLnBrk="0" hangingPunct="1">
              <a:defRPr sz="1800" kern="1200">
                <a:solidFill>
                  <a:schemeClr val="tx1"/>
                </a:solidFill>
                <a:latin typeface="+mn-lt"/>
                <a:ea typeface="+mn-ea"/>
                <a:cs typeface="+mn-cs"/>
              </a:defRPr>
            </a:lvl1pPr>
            <a:lvl2pPr marL="449005" algn="l" defTabSz="898010" rtl="0" eaLnBrk="1" latinLnBrk="0" hangingPunct="1">
              <a:defRPr sz="1800" kern="1200">
                <a:solidFill>
                  <a:schemeClr val="tx1"/>
                </a:solidFill>
                <a:latin typeface="+mn-lt"/>
                <a:ea typeface="+mn-ea"/>
                <a:cs typeface="+mn-cs"/>
              </a:defRPr>
            </a:lvl2pPr>
            <a:lvl3pPr marL="898010" algn="l" defTabSz="898010" rtl="0" eaLnBrk="1" latinLnBrk="0" hangingPunct="1">
              <a:defRPr sz="1800" kern="1200">
                <a:solidFill>
                  <a:schemeClr val="tx1"/>
                </a:solidFill>
                <a:latin typeface="+mn-lt"/>
                <a:ea typeface="+mn-ea"/>
                <a:cs typeface="+mn-cs"/>
              </a:defRPr>
            </a:lvl3pPr>
            <a:lvl4pPr marL="1347015" algn="l" defTabSz="898010" rtl="0" eaLnBrk="1" latinLnBrk="0" hangingPunct="1">
              <a:defRPr sz="1800" kern="1200">
                <a:solidFill>
                  <a:schemeClr val="tx1"/>
                </a:solidFill>
                <a:latin typeface="+mn-lt"/>
                <a:ea typeface="+mn-ea"/>
                <a:cs typeface="+mn-cs"/>
              </a:defRPr>
            </a:lvl4pPr>
            <a:lvl5pPr marL="1796019" algn="l" defTabSz="898010" rtl="0" eaLnBrk="1" latinLnBrk="0" hangingPunct="1">
              <a:defRPr sz="1800" kern="1200">
                <a:solidFill>
                  <a:schemeClr val="tx1"/>
                </a:solidFill>
                <a:latin typeface="+mn-lt"/>
                <a:ea typeface="+mn-ea"/>
                <a:cs typeface="+mn-cs"/>
              </a:defRPr>
            </a:lvl5pPr>
            <a:lvl6pPr marL="2245024" algn="l" defTabSz="898010" rtl="0" eaLnBrk="1" latinLnBrk="0" hangingPunct="1">
              <a:defRPr sz="1800" kern="1200">
                <a:solidFill>
                  <a:schemeClr val="tx1"/>
                </a:solidFill>
                <a:latin typeface="+mn-lt"/>
                <a:ea typeface="+mn-ea"/>
                <a:cs typeface="+mn-cs"/>
              </a:defRPr>
            </a:lvl6pPr>
            <a:lvl7pPr marL="2694029" algn="l" defTabSz="898010" rtl="0" eaLnBrk="1" latinLnBrk="0" hangingPunct="1">
              <a:defRPr sz="1800" kern="1200">
                <a:solidFill>
                  <a:schemeClr val="tx1"/>
                </a:solidFill>
                <a:latin typeface="+mn-lt"/>
                <a:ea typeface="+mn-ea"/>
                <a:cs typeface="+mn-cs"/>
              </a:defRPr>
            </a:lvl7pPr>
            <a:lvl8pPr marL="3143034" algn="l" defTabSz="898010" rtl="0" eaLnBrk="1" latinLnBrk="0" hangingPunct="1">
              <a:defRPr sz="1800" kern="1200">
                <a:solidFill>
                  <a:schemeClr val="tx1"/>
                </a:solidFill>
                <a:latin typeface="+mn-lt"/>
                <a:ea typeface="+mn-ea"/>
                <a:cs typeface="+mn-cs"/>
              </a:defRPr>
            </a:lvl8pPr>
            <a:lvl9pPr marL="3592038" algn="l" defTabSz="898010" rtl="0" eaLnBrk="1" latinLnBrk="0" hangingPunct="1">
              <a:defRPr sz="1800" kern="1200">
                <a:solidFill>
                  <a:schemeClr val="tx1"/>
                </a:solidFill>
                <a:latin typeface="+mn-lt"/>
                <a:ea typeface="+mn-ea"/>
                <a:cs typeface="+mn-cs"/>
              </a:defRPr>
            </a:lvl9pPr>
          </a:lstStyle>
          <a:p>
            <a:pPr algn="ctr" eaLnBrk="1" fontAlgn="auto" hangingPunct="1">
              <a:lnSpc>
                <a:spcPts val="1333"/>
              </a:lnSpc>
              <a:spcBef>
                <a:spcPts val="0"/>
              </a:spcBef>
              <a:spcAft>
                <a:spcPts val="0"/>
              </a:spcAft>
              <a:defRPr/>
            </a:pPr>
            <a:fld id="{84ADEA5E-D855-46E6-A607-27446C644854}" type="slidenum">
              <a:rPr lang="en-US" sz="1067" b="0" dirty="0">
                <a:solidFill>
                  <a:srgbClr val="FFFFFF"/>
                </a:solidFill>
                <a:latin typeface="Arial"/>
                <a:cs typeface="ＭＳ Ｐゴシック"/>
              </a:rPr>
              <a:pPr algn="ctr" eaLnBrk="1" fontAlgn="auto" hangingPunct="1">
                <a:lnSpc>
                  <a:spcPts val="1333"/>
                </a:lnSpc>
                <a:spcBef>
                  <a:spcPts val="0"/>
                </a:spcBef>
                <a:spcAft>
                  <a:spcPts val="0"/>
                </a:spcAft>
                <a:defRPr/>
              </a:pPr>
              <a:t>‹#›</a:t>
            </a:fld>
            <a:r>
              <a:rPr lang="en-US" sz="1067" b="0" dirty="0">
                <a:solidFill>
                  <a:srgbClr val="FFFFFF"/>
                </a:solidFill>
                <a:latin typeface="Arial"/>
                <a:cs typeface="ＭＳ Ｐゴシック"/>
              </a:rPr>
              <a:t>
              </a:t>
            </a:r>
            <a:endParaRPr lang="en-US" sz="1067" b="0" i="1" dirty="0">
              <a:solidFill>
                <a:srgbClr val="FFFFFF"/>
              </a:solidFill>
              <a:latin typeface="Arial"/>
              <a:cs typeface="ＭＳ Ｐゴシック"/>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6:9 Arup Three Images Option2">
    <p:spTree>
      <p:nvGrpSpPr>
        <p:cNvPr id="1" name=""/>
        <p:cNvGrpSpPr/>
        <p:nvPr/>
      </p:nvGrpSpPr>
      <p:grpSpPr>
        <a:xfrm>
          <a:off x="0" y="0"/>
          <a:ext cx="0" cy="0"/>
          <a:chOff x="0" y="0"/>
          <a:chExt cx="0" cy="0"/>
        </a:xfrm>
      </p:grpSpPr>
      <p:sp>
        <p:nvSpPr>
          <p:cNvPr id="27" name="Picture Placeholder 2"/>
          <p:cNvSpPr>
            <a:spLocks noGrp="1" noChangeAspect="1"/>
          </p:cNvSpPr>
          <p:nvPr>
            <p:ph type="pic" sz="quarter" idx="16" hasCustomPrompt="1"/>
          </p:nvPr>
        </p:nvSpPr>
        <p:spPr>
          <a:xfrm>
            <a:off x="232668" y="3284984"/>
            <a:ext cx="5812800" cy="2496000"/>
          </a:xfrm>
          <a:prstGeom prst="rect">
            <a:avLst/>
          </a:prstGeom>
        </p:spPr>
        <p:txBody>
          <a:bodyPr vert="horz" lIns="0" tIns="0" rIns="0" bIns="0" anchor="t"/>
          <a:lstStyle>
            <a:lvl1pPr marL="0" indent="0">
              <a:lnSpc>
                <a:spcPts val="2667"/>
              </a:lnSpc>
              <a:spcBef>
                <a:spcPts val="0"/>
              </a:spcBef>
              <a:buNone/>
              <a:defRPr sz="240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37" name="Picture Placeholder 2"/>
          <p:cNvSpPr>
            <a:spLocks noGrp="1" noChangeAspect="1"/>
          </p:cNvSpPr>
          <p:nvPr>
            <p:ph type="pic" sz="quarter" idx="12" hasCustomPrompt="1"/>
          </p:nvPr>
        </p:nvSpPr>
        <p:spPr>
          <a:xfrm>
            <a:off x="6145855" y="190508"/>
            <a:ext cx="5812800" cy="5590761"/>
          </a:xfrm>
          <a:prstGeom prst="rect">
            <a:avLst/>
          </a:prstGeom>
        </p:spPr>
        <p:txBody>
          <a:bodyPr vert="horz" lIns="0" tIns="0" rIns="0" bIns="0" anchor="t"/>
          <a:lstStyle>
            <a:lvl1pPr marL="0" indent="0">
              <a:lnSpc>
                <a:spcPts val="3467"/>
              </a:lnSpc>
              <a:spcBef>
                <a:spcPts val="0"/>
              </a:spcBef>
              <a:buNone/>
              <a:defRPr baseline="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69" name="Picture Placeholder 2"/>
          <p:cNvSpPr>
            <a:spLocks noGrp="1" noChangeAspect="1"/>
          </p:cNvSpPr>
          <p:nvPr>
            <p:ph type="pic" sz="quarter" idx="15" hasCustomPrompt="1"/>
          </p:nvPr>
        </p:nvSpPr>
        <p:spPr>
          <a:xfrm>
            <a:off x="232668" y="190500"/>
            <a:ext cx="5812800" cy="2496000"/>
          </a:xfrm>
          <a:prstGeom prst="rect">
            <a:avLst/>
          </a:prstGeom>
        </p:spPr>
        <p:txBody>
          <a:bodyPr vert="horz" lIns="0" tIns="0" rIns="0" bIns="0" anchor="t"/>
          <a:lstStyle>
            <a:lvl1pPr marL="0" indent="0">
              <a:lnSpc>
                <a:spcPts val="2667"/>
              </a:lnSpc>
              <a:spcBef>
                <a:spcPts val="0"/>
              </a:spcBef>
              <a:buNone/>
              <a:defRPr sz="240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18" name="Text Placeholder 2"/>
          <p:cNvSpPr>
            <a:spLocks noGrp="1"/>
          </p:cNvSpPr>
          <p:nvPr>
            <p:ph type="body" sz="quarter" idx="25" hasCustomPrompt="1"/>
          </p:nvPr>
        </p:nvSpPr>
        <p:spPr>
          <a:xfrm>
            <a:off x="10801678" y="5781261"/>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20" name="Text Placeholder 2"/>
          <p:cNvSpPr>
            <a:spLocks noGrp="1"/>
          </p:cNvSpPr>
          <p:nvPr>
            <p:ph type="body" sz="quarter" idx="18" hasCustomPrompt="1"/>
          </p:nvPr>
        </p:nvSpPr>
        <p:spPr>
          <a:xfrm>
            <a:off x="4890805" y="5781261"/>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21" name="Text Placeholder 2"/>
          <p:cNvSpPr>
            <a:spLocks noGrp="1"/>
          </p:cNvSpPr>
          <p:nvPr>
            <p:ph type="body" sz="quarter" idx="19" hasCustomPrompt="1"/>
          </p:nvPr>
        </p:nvSpPr>
        <p:spPr>
          <a:xfrm>
            <a:off x="232667" y="5781264"/>
            <a:ext cx="4320000" cy="297517"/>
          </a:xfrm>
          <a:prstGeom prst="rect">
            <a:avLst/>
          </a:prstGeom>
        </p:spPr>
        <p:txBody>
          <a:bodyPr vert="horz"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2" name="Text Placeholder 2"/>
          <p:cNvSpPr>
            <a:spLocks noGrp="1"/>
          </p:cNvSpPr>
          <p:nvPr>
            <p:ph type="body" sz="quarter" idx="21" hasCustomPrompt="1"/>
          </p:nvPr>
        </p:nvSpPr>
        <p:spPr>
          <a:xfrm>
            <a:off x="4890805" y="2686777"/>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23" name="Text Placeholder 2"/>
          <p:cNvSpPr>
            <a:spLocks noGrp="1"/>
          </p:cNvSpPr>
          <p:nvPr>
            <p:ph type="body" sz="quarter" idx="22" hasCustomPrompt="1"/>
          </p:nvPr>
        </p:nvSpPr>
        <p:spPr>
          <a:xfrm>
            <a:off x="232667" y="2686780"/>
            <a:ext cx="4320000" cy="297517"/>
          </a:xfrm>
          <a:prstGeom prst="rect">
            <a:avLst/>
          </a:prstGeom>
        </p:spPr>
        <p:txBody>
          <a:bodyPr vert="horz"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4" name="Text Placeholder 3"/>
          <p:cNvSpPr>
            <a:spLocks noGrp="1"/>
          </p:cNvSpPr>
          <p:nvPr>
            <p:ph type="body" sz="quarter" idx="33" hasCustomPrompt="1"/>
          </p:nvPr>
        </p:nvSpPr>
        <p:spPr>
          <a:xfrm>
            <a:off x="528000" y="6258000"/>
            <a:ext cx="10080000" cy="600000"/>
          </a:xfrm>
          <a:prstGeom prst="rect">
            <a:avLst/>
          </a:prstGeom>
        </p:spPr>
        <p:txBody>
          <a:bodyPr vert="horz" wrap="square" lIns="0" tIns="93600" rIns="0" bIns="0">
            <a:noAutofit/>
          </a:bodyPr>
          <a:lstStyle>
            <a:lvl1pPr marL="0" marR="0" indent="0" algn="l" defTabSz="1197317" rtl="0" eaLnBrk="1" fontAlgn="auto" latinLnBrk="0" hangingPunct="1">
              <a:lnSpc>
                <a:spcPts val="2400"/>
              </a:lnSpc>
              <a:spcBef>
                <a:spcPts val="0"/>
              </a:spcBef>
              <a:spcAft>
                <a:spcPts val="0"/>
              </a:spcAft>
              <a:buClrTx/>
              <a:buSzTx/>
              <a:buFont typeface="Arial" pitchFamily="34" charset="0"/>
              <a:buNone/>
              <a:tabLst/>
              <a:defRPr sz="2133"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16" name="Text Placeholder 2"/>
          <p:cNvSpPr>
            <a:spLocks noGrp="1"/>
          </p:cNvSpPr>
          <p:nvPr>
            <p:ph type="body" sz="quarter" idx="34" hasCustomPrompt="1"/>
          </p:nvPr>
        </p:nvSpPr>
        <p:spPr>
          <a:xfrm>
            <a:off x="6144005" y="5781264"/>
            <a:ext cx="4320000" cy="297517"/>
          </a:xfrm>
          <a:prstGeom prst="rect">
            <a:avLst/>
          </a:prstGeom>
        </p:spPr>
        <p:txBody>
          <a:bodyPr vert="horz" wrap="square"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3" name="Slide Number Placeholder 14"/>
          <p:cNvSpPr txBox="1"/>
          <p:nvPr/>
        </p:nvSpPr>
        <p:spPr>
          <a:xfrm>
            <a:off x="0" y="6258000"/>
            <a:ext cx="383117" cy="600000"/>
          </a:xfrm>
          <a:prstGeom prst="rect">
            <a:avLst/>
          </a:prstGeom>
        </p:spPr>
        <p:txBody>
          <a:bodyPr lIns="0" tIns="93600" rIns="0" bIns="0" anchor="ctr" anchorCtr="0"/>
          <a:lstStyle>
            <a:defPPr>
              <a:defRPr lang="en-US"/>
            </a:defPPr>
            <a:lvl1pPr marL="0" algn="l" defTabSz="898010" rtl="0" eaLnBrk="1" latinLnBrk="0" hangingPunct="1">
              <a:defRPr sz="1800" kern="1200">
                <a:solidFill>
                  <a:schemeClr val="tx1"/>
                </a:solidFill>
                <a:latin typeface="+mn-lt"/>
                <a:ea typeface="+mn-ea"/>
                <a:cs typeface="+mn-cs"/>
              </a:defRPr>
            </a:lvl1pPr>
            <a:lvl2pPr marL="449005" algn="l" defTabSz="898010" rtl="0" eaLnBrk="1" latinLnBrk="0" hangingPunct="1">
              <a:defRPr sz="1800" kern="1200">
                <a:solidFill>
                  <a:schemeClr val="tx1"/>
                </a:solidFill>
                <a:latin typeface="+mn-lt"/>
                <a:ea typeface="+mn-ea"/>
                <a:cs typeface="+mn-cs"/>
              </a:defRPr>
            </a:lvl2pPr>
            <a:lvl3pPr marL="898010" algn="l" defTabSz="898010" rtl="0" eaLnBrk="1" latinLnBrk="0" hangingPunct="1">
              <a:defRPr sz="1800" kern="1200">
                <a:solidFill>
                  <a:schemeClr val="tx1"/>
                </a:solidFill>
                <a:latin typeface="+mn-lt"/>
                <a:ea typeface="+mn-ea"/>
                <a:cs typeface="+mn-cs"/>
              </a:defRPr>
            </a:lvl3pPr>
            <a:lvl4pPr marL="1347015" algn="l" defTabSz="898010" rtl="0" eaLnBrk="1" latinLnBrk="0" hangingPunct="1">
              <a:defRPr sz="1800" kern="1200">
                <a:solidFill>
                  <a:schemeClr val="tx1"/>
                </a:solidFill>
                <a:latin typeface="+mn-lt"/>
                <a:ea typeface="+mn-ea"/>
                <a:cs typeface="+mn-cs"/>
              </a:defRPr>
            </a:lvl4pPr>
            <a:lvl5pPr marL="1796019" algn="l" defTabSz="898010" rtl="0" eaLnBrk="1" latinLnBrk="0" hangingPunct="1">
              <a:defRPr sz="1800" kern="1200">
                <a:solidFill>
                  <a:schemeClr val="tx1"/>
                </a:solidFill>
                <a:latin typeface="+mn-lt"/>
                <a:ea typeface="+mn-ea"/>
                <a:cs typeface="+mn-cs"/>
              </a:defRPr>
            </a:lvl5pPr>
            <a:lvl6pPr marL="2245024" algn="l" defTabSz="898010" rtl="0" eaLnBrk="1" latinLnBrk="0" hangingPunct="1">
              <a:defRPr sz="1800" kern="1200">
                <a:solidFill>
                  <a:schemeClr val="tx1"/>
                </a:solidFill>
                <a:latin typeface="+mn-lt"/>
                <a:ea typeface="+mn-ea"/>
                <a:cs typeface="+mn-cs"/>
              </a:defRPr>
            </a:lvl6pPr>
            <a:lvl7pPr marL="2694029" algn="l" defTabSz="898010" rtl="0" eaLnBrk="1" latinLnBrk="0" hangingPunct="1">
              <a:defRPr sz="1800" kern="1200">
                <a:solidFill>
                  <a:schemeClr val="tx1"/>
                </a:solidFill>
                <a:latin typeface="+mn-lt"/>
                <a:ea typeface="+mn-ea"/>
                <a:cs typeface="+mn-cs"/>
              </a:defRPr>
            </a:lvl7pPr>
            <a:lvl8pPr marL="3143034" algn="l" defTabSz="898010" rtl="0" eaLnBrk="1" latinLnBrk="0" hangingPunct="1">
              <a:defRPr sz="1800" kern="1200">
                <a:solidFill>
                  <a:schemeClr val="tx1"/>
                </a:solidFill>
                <a:latin typeface="+mn-lt"/>
                <a:ea typeface="+mn-ea"/>
                <a:cs typeface="+mn-cs"/>
              </a:defRPr>
            </a:lvl8pPr>
            <a:lvl9pPr marL="3592038" algn="l" defTabSz="898010" rtl="0" eaLnBrk="1" latinLnBrk="0" hangingPunct="1">
              <a:defRPr sz="1800" kern="1200">
                <a:solidFill>
                  <a:schemeClr val="tx1"/>
                </a:solidFill>
                <a:latin typeface="+mn-lt"/>
                <a:ea typeface="+mn-ea"/>
                <a:cs typeface="+mn-cs"/>
              </a:defRPr>
            </a:lvl9pPr>
          </a:lstStyle>
          <a:p>
            <a:pPr algn="ctr" eaLnBrk="1" fontAlgn="auto" hangingPunct="1">
              <a:lnSpc>
                <a:spcPts val="1333"/>
              </a:lnSpc>
              <a:spcBef>
                <a:spcPts val="0"/>
              </a:spcBef>
              <a:spcAft>
                <a:spcPts val="0"/>
              </a:spcAft>
              <a:defRPr/>
            </a:pPr>
            <a:fld id="{84ADEA5E-D855-46E6-A607-27446C644854}" type="slidenum">
              <a:rPr lang="en-US" sz="1067" b="0" dirty="0">
                <a:solidFill>
                  <a:srgbClr val="FFFFFF"/>
                </a:solidFill>
                <a:latin typeface="Arial"/>
                <a:cs typeface="ＭＳ Ｐゴシック"/>
              </a:rPr>
              <a:pPr algn="ctr" eaLnBrk="1" fontAlgn="auto" hangingPunct="1">
                <a:lnSpc>
                  <a:spcPts val="1333"/>
                </a:lnSpc>
                <a:spcBef>
                  <a:spcPts val="0"/>
                </a:spcBef>
                <a:spcAft>
                  <a:spcPts val="0"/>
                </a:spcAft>
                <a:defRPr/>
              </a:pPr>
              <a:t>‹#›</a:t>
            </a:fld>
            <a:r>
              <a:rPr lang="en-US" sz="1067" b="0" dirty="0">
                <a:solidFill>
                  <a:srgbClr val="FFFFFF"/>
                </a:solidFill>
                <a:latin typeface="Arial"/>
                <a:cs typeface="ＭＳ Ｐゴシック"/>
              </a:rPr>
              <a:t>
              </a:t>
            </a:r>
            <a:endParaRPr lang="en-US" sz="1067" b="0" i="1" dirty="0">
              <a:solidFill>
                <a:srgbClr val="FFFFFF"/>
              </a:solidFill>
              <a:latin typeface="Arial"/>
              <a:cs typeface="ＭＳ Ｐゴシック"/>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6:9 Arup Four Images">
    <p:spTree>
      <p:nvGrpSpPr>
        <p:cNvPr id="1" name=""/>
        <p:cNvGrpSpPr/>
        <p:nvPr/>
      </p:nvGrpSpPr>
      <p:grpSpPr>
        <a:xfrm>
          <a:off x="0" y="0"/>
          <a:ext cx="0" cy="0"/>
          <a:chOff x="0" y="0"/>
          <a:chExt cx="0" cy="0"/>
        </a:xfrm>
      </p:grpSpPr>
      <p:sp>
        <p:nvSpPr>
          <p:cNvPr id="35" name="Picture Placeholder 2"/>
          <p:cNvSpPr>
            <a:spLocks noGrp="1" noChangeAspect="1"/>
          </p:cNvSpPr>
          <p:nvPr>
            <p:ph type="pic" sz="quarter" idx="16" hasCustomPrompt="1"/>
          </p:nvPr>
        </p:nvSpPr>
        <p:spPr>
          <a:xfrm>
            <a:off x="232668" y="3284984"/>
            <a:ext cx="5812800" cy="2496000"/>
          </a:xfrm>
          <a:prstGeom prst="rect">
            <a:avLst/>
          </a:prstGeom>
        </p:spPr>
        <p:txBody>
          <a:bodyPr vert="horz" lIns="0" tIns="0" rIns="0" bIns="0" anchor="t"/>
          <a:lstStyle>
            <a:lvl1pPr marL="0" indent="0">
              <a:lnSpc>
                <a:spcPts val="2667"/>
              </a:lnSpc>
              <a:spcBef>
                <a:spcPts val="0"/>
              </a:spcBef>
              <a:buNone/>
              <a:defRPr sz="240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41" name="Picture Placeholder 2"/>
          <p:cNvSpPr>
            <a:spLocks noGrp="1" noChangeAspect="1"/>
          </p:cNvSpPr>
          <p:nvPr>
            <p:ph type="pic" sz="quarter" idx="15" hasCustomPrompt="1"/>
          </p:nvPr>
        </p:nvSpPr>
        <p:spPr>
          <a:xfrm>
            <a:off x="6145391" y="190500"/>
            <a:ext cx="5812800" cy="2496000"/>
          </a:xfrm>
          <a:prstGeom prst="rect">
            <a:avLst/>
          </a:prstGeom>
        </p:spPr>
        <p:txBody>
          <a:bodyPr vert="horz" lIns="0" tIns="0" rIns="0" bIns="0" anchor="t"/>
          <a:lstStyle>
            <a:lvl1pPr marL="0" indent="0">
              <a:lnSpc>
                <a:spcPts val="2667"/>
              </a:lnSpc>
              <a:spcBef>
                <a:spcPts val="0"/>
              </a:spcBef>
              <a:buNone/>
              <a:defRPr sz="240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42" name="Picture Placeholder 2"/>
          <p:cNvSpPr>
            <a:spLocks noGrp="1" noChangeAspect="1"/>
          </p:cNvSpPr>
          <p:nvPr>
            <p:ph type="pic" sz="quarter" idx="16" hasCustomPrompt="1"/>
          </p:nvPr>
        </p:nvSpPr>
        <p:spPr>
          <a:xfrm>
            <a:off x="6145391" y="3284984"/>
            <a:ext cx="5812800" cy="2496000"/>
          </a:xfrm>
          <a:prstGeom prst="rect">
            <a:avLst/>
          </a:prstGeom>
        </p:spPr>
        <p:txBody>
          <a:bodyPr vert="horz" lIns="0" tIns="0" rIns="0" bIns="0" anchor="t"/>
          <a:lstStyle>
            <a:lvl1pPr marL="0" indent="0">
              <a:lnSpc>
                <a:spcPts val="2667"/>
              </a:lnSpc>
              <a:spcBef>
                <a:spcPts val="0"/>
              </a:spcBef>
              <a:buNone/>
              <a:defRPr sz="240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47" name="Picture Placeholder 2"/>
          <p:cNvSpPr>
            <a:spLocks noGrp="1" noChangeAspect="1"/>
          </p:cNvSpPr>
          <p:nvPr>
            <p:ph type="pic" sz="quarter" idx="32" hasCustomPrompt="1"/>
          </p:nvPr>
        </p:nvSpPr>
        <p:spPr>
          <a:xfrm>
            <a:off x="232668" y="190500"/>
            <a:ext cx="5812800" cy="2496000"/>
          </a:xfrm>
          <a:prstGeom prst="rect">
            <a:avLst/>
          </a:prstGeom>
        </p:spPr>
        <p:txBody>
          <a:bodyPr vert="horz" lIns="0" tIns="0" rIns="0" bIns="0" anchor="t"/>
          <a:lstStyle>
            <a:lvl1pPr marL="0" indent="0">
              <a:lnSpc>
                <a:spcPts val="2667"/>
              </a:lnSpc>
              <a:spcBef>
                <a:spcPts val="0"/>
              </a:spcBef>
              <a:buNone/>
              <a:defRPr sz="2400">
                <a:latin typeface="Times New Roman"/>
                <a:cs typeface="Times New Roman"/>
              </a:defRPr>
            </a:lvl1pPr>
          </a:lstStyle>
          <a:p>
            <a:pPr lvl="0"/>
            <a:endParaRPr lang="en-US" dirty="0"/>
          </a:p>
          <a:p>
            <a:pPr lvl="0"/>
            <a:endParaRPr lang="en-US" dirty="0"/>
          </a:p>
          <a:p>
            <a:pPr lvl="0"/>
            <a:endParaRPr lang="en-US" dirty="0"/>
          </a:p>
          <a:p>
            <a:pPr lvl="0"/>
            <a:endParaRPr lang="en-US" dirty="0"/>
          </a:p>
        </p:txBody>
      </p:sp>
      <p:sp>
        <p:nvSpPr>
          <p:cNvPr id="22" name="Text Placeholder 2"/>
          <p:cNvSpPr>
            <a:spLocks noGrp="1"/>
          </p:cNvSpPr>
          <p:nvPr>
            <p:ph type="body" sz="quarter" idx="18" hasCustomPrompt="1"/>
          </p:nvPr>
        </p:nvSpPr>
        <p:spPr>
          <a:xfrm>
            <a:off x="4890805" y="5781261"/>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23" name="Text Placeholder 2"/>
          <p:cNvSpPr>
            <a:spLocks noGrp="1"/>
          </p:cNvSpPr>
          <p:nvPr>
            <p:ph type="body" sz="quarter" idx="19" hasCustomPrompt="1"/>
          </p:nvPr>
        </p:nvSpPr>
        <p:spPr>
          <a:xfrm>
            <a:off x="232667" y="5781264"/>
            <a:ext cx="4320000" cy="297517"/>
          </a:xfrm>
          <a:prstGeom prst="rect">
            <a:avLst/>
          </a:prstGeom>
        </p:spPr>
        <p:txBody>
          <a:bodyPr vert="horz"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4" name="Text Placeholder 2"/>
          <p:cNvSpPr>
            <a:spLocks noGrp="1"/>
          </p:cNvSpPr>
          <p:nvPr>
            <p:ph type="body" sz="quarter" idx="21" hasCustomPrompt="1"/>
          </p:nvPr>
        </p:nvSpPr>
        <p:spPr>
          <a:xfrm>
            <a:off x="4890805" y="2686777"/>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25" name="Text Placeholder 2"/>
          <p:cNvSpPr>
            <a:spLocks noGrp="1"/>
          </p:cNvSpPr>
          <p:nvPr>
            <p:ph type="body" sz="quarter" idx="22" hasCustomPrompt="1"/>
          </p:nvPr>
        </p:nvSpPr>
        <p:spPr>
          <a:xfrm>
            <a:off x="232667" y="2686780"/>
            <a:ext cx="4320000" cy="297517"/>
          </a:xfrm>
          <a:prstGeom prst="rect">
            <a:avLst/>
          </a:prstGeom>
        </p:spPr>
        <p:txBody>
          <a:bodyPr vert="horz"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6" name="Text Placeholder 2"/>
          <p:cNvSpPr>
            <a:spLocks noGrp="1"/>
          </p:cNvSpPr>
          <p:nvPr>
            <p:ph type="body" sz="quarter" idx="27" hasCustomPrompt="1"/>
          </p:nvPr>
        </p:nvSpPr>
        <p:spPr>
          <a:xfrm>
            <a:off x="10801678" y="2686777"/>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27" name="Text Placeholder 2"/>
          <p:cNvSpPr>
            <a:spLocks noGrp="1"/>
          </p:cNvSpPr>
          <p:nvPr>
            <p:ph type="body" sz="quarter" idx="28" hasCustomPrompt="1"/>
          </p:nvPr>
        </p:nvSpPr>
        <p:spPr>
          <a:xfrm>
            <a:off x="6143540" y="2686780"/>
            <a:ext cx="4320000" cy="297517"/>
          </a:xfrm>
          <a:prstGeom prst="rect">
            <a:avLst/>
          </a:prstGeom>
        </p:spPr>
        <p:txBody>
          <a:bodyPr vert="horz"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9" name="Text Placeholder 2"/>
          <p:cNvSpPr>
            <a:spLocks noGrp="1"/>
          </p:cNvSpPr>
          <p:nvPr>
            <p:ph type="body" sz="quarter" idx="35" hasCustomPrompt="1"/>
          </p:nvPr>
        </p:nvSpPr>
        <p:spPr>
          <a:xfrm>
            <a:off x="10801678" y="5781261"/>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17" name="Text Placeholder 3"/>
          <p:cNvSpPr>
            <a:spLocks noGrp="1"/>
          </p:cNvSpPr>
          <p:nvPr>
            <p:ph type="body" sz="quarter" idx="33" hasCustomPrompt="1"/>
          </p:nvPr>
        </p:nvSpPr>
        <p:spPr>
          <a:xfrm>
            <a:off x="528000" y="6258000"/>
            <a:ext cx="10080000" cy="600000"/>
          </a:xfrm>
          <a:prstGeom prst="rect">
            <a:avLst/>
          </a:prstGeom>
        </p:spPr>
        <p:txBody>
          <a:bodyPr vert="horz" wrap="square" lIns="0" tIns="93600" rIns="0" bIns="0">
            <a:noAutofit/>
          </a:bodyPr>
          <a:lstStyle>
            <a:lvl1pPr marL="0" marR="0" indent="0" algn="l" defTabSz="1197317" rtl="0" eaLnBrk="1" fontAlgn="auto" latinLnBrk="0" hangingPunct="1">
              <a:lnSpc>
                <a:spcPts val="2400"/>
              </a:lnSpc>
              <a:spcBef>
                <a:spcPts val="0"/>
              </a:spcBef>
              <a:spcAft>
                <a:spcPts val="0"/>
              </a:spcAft>
              <a:buClrTx/>
              <a:buSzTx/>
              <a:buFont typeface="Arial" pitchFamily="34" charset="0"/>
              <a:buNone/>
              <a:tabLst/>
              <a:defRPr sz="2133"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18" name="Text Placeholder 2"/>
          <p:cNvSpPr>
            <a:spLocks noGrp="1"/>
          </p:cNvSpPr>
          <p:nvPr>
            <p:ph type="body" sz="quarter" idx="36" hasCustomPrompt="1"/>
          </p:nvPr>
        </p:nvSpPr>
        <p:spPr>
          <a:xfrm>
            <a:off x="6144005" y="5781264"/>
            <a:ext cx="4320000" cy="297517"/>
          </a:xfrm>
          <a:prstGeom prst="rect">
            <a:avLst/>
          </a:prstGeom>
        </p:spPr>
        <p:txBody>
          <a:bodyPr vert="horz" wrap="square"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6" name="Slide Number Placeholder 14"/>
          <p:cNvSpPr txBox="1"/>
          <p:nvPr/>
        </p:nvSpPr>
        <p:spPr>
          <a:xfrm>
            <a:off x="0" y="6258000"/>
            <a:ext cx="383117" cy="600000"/>
          </a:xfrm>
          <a:prstGeom prst="rect">
            <a:avLst/>
          </a:prstGeom>
        </p:spPr>
        <p:txBody>
          <a:bodyPr lIns="0" tIns="93600" rIns="0" bIns="0" anchor="ctr" anchorCtr="0"/>
          <a:lstStyle>
            <a:defPPr>
              <a:defRPr lang="en-US"/>
            </a:defPPr>
            <a:lvl1pPr marL="0" algn="l" defTabSz="898010" rtl="0" eaLnBrk="1" latinLnBrk="0" hangingPunct="1">
              <a:defRPr sz="1800" kern="1200">
                <a:solidFill>
                  <a:schemeClr val="tx1"/>
                </a:solidFill>
                <a:latin typeface="+mn-lt"/>
                <a:ea typeface="+mn-ea"/>
                <a:cs typeface="+mn-cs"/>
              </a:defRPr>
            </a:lvl1pPr>
            <a:lvl2pPr marL="449005" algn="l" defTabSz="898010" rtl="0" eaLnBrk="1" latinLnBrk="0" hangingPunct="1">
              <a:defRPr sz="1800" kern="1200">
                <a:solidFill>
                  <a:schemeClr val="tx1"/>
                </a:solidFill>
                <a:latin typeface="+mn-lt"/>
                <a:ea typeface="+mn-ea"/>
                <a:cs typeface="+mn-cs"/>
              </a:defRPr>
            </a:lvl2pPr>
            <a:lvl3pPr marL="898010" algn="l" defTabSz="898010" rtl="0" eaLnBrk="1" latinLnBrk="0" hangingPunct="1">
              <a:defRPr sz="1800" kern="1200">
                <a:solidFill>
                  <a:schemeClr val="tx1"/>
                </a:solidFill>
                <a:latin typeface="+mn-lt"/>
                <a:ea typeface="+mn-ea"/>
                <a:cs typeface="+mn-cs"/>
              </a:defRPr>
            </a:lvl3pPr>
            <a:lvl4pPr marL="1347015" algn="l" defTabSz="898010" rtl="0" eaLnBrk="1" latinLnBrk="0" hangingPunct="1">
              <a:defRPr sz="1800" kern="1200">
                <a:solidFill>
                  <a:schemeClr val="tx1"/>
                </a:solidFill>
                <a:latin typeface="+mn-lt"/>
                <a:ea typeface="+mn-ea"/>
                <a:cs typeface="+mn-cs"/>
              </a:defRPr>
            </a:lvl4pPr>
            <a:lvl5pPr marL="1796019" algn="l" defTabSz="898010" rtl="0" eaLnBrk="1" latinLnBrk="0" hangingPunct="1">
              <a:defRPr sz="1800" kern="1200">
                <a:solidFill>
                  <a:schemeClr val="tx1"/>
                </a:solidFill>
                <a:latin typeface="+mn-lt"/>
                <a:ea typeface="+mn-ea"/>
                <a:cs typeface="+mn-cs"/>
              </a:defRPr>
            </a:lvl5pPr>
            <a:lvl6pPr marL="2245024" algn="l" defTabSz="898010" rtl="0" eaLnBrk="1" latinLnBrk="0" hangingPunct="1">
              <a:defRPr sz="1800" kern="1200">
                <a:solidFill>
                  <a:schemeClr val="tx1"/>
                </a:solidFill>
                <a:latin typeface="+mn-lt"/>
                <a:ea typeface="+mn-ea"/>
                <a:cs typeface="+mn-cs"/>
              </a:defRPr>
            </a:lvl6pPr>
            <a:lvl7pPr marL="2694029" algn="l" defTabSz="898010" rtl="0" eaLnBrk="1" latinLnBrk="0" hangingPunct="1">
              <a:defRPr sz="1800" kern="1200">
                <a:solidFill>
                  <a:schemeClr val="tx1"/>
                </a:solidFill>
                <a:latin typeface="+mn-lt"/>
                <a:ea typeface="+mn-ea"/>
                <a:cs typeface="+mn-cs"/>
              </a:defRPr>
            </a:lvl7pPr>
            <a:lvl8pPr marL="3143034" algn="l" defTabSz="898010" rtl="0" eaLnBrk="1" latinLnBrk="0" hangingPunct="1">
              <a:defRPr sz="1800" kern="1200">
                <a:solidFill>
                  <a:schemeClr val="tx1"/>
                </a:solidFill>
                <a:latin typeface="+mn-lt"/>
                <a:ea typeface="+mn-ea"/>
                <a:cs typeface="+mn-cs"/>
              </a:defRPr>
            </a:lvl8pPr>
            <a:lvl9pPr marL="3592038" algn="l" defTabSz="898010" rtl="0" eaLnBrk="1" latinLnBrk="0" hangingPunct="1">
              <a:defRPr sz="1800" kern="1200">
                <a:solidFill>
                  <a:schemeClr val="tx1"/>
                </a:solidFill>
                <a:latin typeface="+mn-lt"/>
                <a:ea typeface="+mn-ea"/>
                <a:cs typeface="+mn-cs"/>
              </a:defRPr>
            </a:lvl9pPr>
          </a:lstStyle>
          <a:p>
            <a:pPr algn="ctr" eaLnBrk="1" fontAlgn="auto" hangingPunct="1">
              <a:lnSpc>
                <a:spcPts val="1333"/>
              </a:lnSpc>
              <a:spcBef>
                <a:spcPts val="0"/>
              </a:spcBef>
              <a:spcAft>
                <a:spcPts val="0"/>
              </a:spcAft>
              <a:defRPr/>
            </a:pPr>
            <a:fld id="{84ADEA5E-D855-46E6-A607-27446C644854}" type="slidenum">
              <a:rPr lang="en-US" sz="1067" b="0" dirty="0">
                <a:solidFill>
                  <a:srgbClr val="FFFFFF"/>
                </a:solidFill>
                <a:latin typeface="Arial"/>
                <a:cs typeface="ＭＳ Ｐゴシック"/>
              </a:rPr>
              <a:pPr algn="ctr" eaLnBrk="1" fontAlgn="auto" hangingPunct="1">
                <a:lnSpc>
                  <a:spcPts val="1333"/>
                </a:lnSpc>
                <a:spcBef>
                  <a:spcPts val="0"/>
                </a:spcBef>
                <a:spcAft>
                  <a:spcPts val="0"/>
                </a:spcAft>
                <a:defRPr/>
              </a:pPr>
              <a:t>‹#›</a:t>
            </a:fld>
            <a:r>
              <a:rPr lang="en-US" sz="1067" b="0" dirty="0">
                <a:solidFill>
                  <a:srgbClr val="FFFFFF"/>
                </a:solidFill>
                <a:latin typeface="Arial"/>
                <a:cs typeface="ＭＳ Ｐゴシック"/>
              </a:rPr>
              <a:t>
              </a:t>
            </a:r>
            <a:endParaRPr lang="en-US" sz="1067" b="0" i="1" dirty="0">
              <a:solidFill>
                <a:srgbClr val="FFFFFF"/>
              </a:solidFill>
              <a:latin typeface="Arial"/>
              <a:cs typeface="ＭＳ Ｐゴシック"/>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16:9 Arup TenImages Value Statement">
    <p:spTree>
      <p:nvGrpSpPr>
        <p:cNvPr id="1" name=""/>
        <p:cNvGrpSpPr/>
        <p:nvPr/>
      </p:nvGrpSpPr>
      <p:grpSpPr>
        <a:xfrm>
          <a:off x="0" y="0"/>
          <a:ext cx="0" cy="0"/>
          <a:chOff x="0" y="0"/>
          <a:chExt cx="0" cy="0"/>
        </a:xfrm>
      </p:grpSpPr>
      <p:sp>
        <p:nvSpPr>
          <p:cNvPr id="14" name="Rectangle 13"/>
          <p:cNvSpPr/>
          <p:nvPr/>
        </p:nvSpPr>
        <p:spPr>
          <a:xfrm>
            <a:off x="9031047" y="2343315"/>
            <a:ext cx="2859976" cy="428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Picture Placeholder 7"/>
          <p:cNvSpPr>
            <a:spLocks noGrp="1" noChangeAspect="1"/>
          </p:cNvSpPr>
          <p:nvPr>
            <p:ph type="pic" sz="quarter" idx="27" hasCustomPrompt="1"/>
          </p:nvPr>
        </p:nvSpPr>
        <p:spPr>
          <a:xfrm>
            <a:off x="9031047" y="190625"/>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6" name="Picture Placeholder 7"/>
          <p:cNvSpPr>
            <a:spLocks noGrp="1" noChangeAspect="1"/>
          </p:cNvSpPr>
          <p:nvPr>
            <p:ph type="pic" sz="quarter" idx="20" hasCustomPrompt="1"/>
          </p:nvPr>
        </p:nvSpPr>
        <p:spPr>
          <a:xfrm>
            <a:off x="6096022" y="190625"/>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8" name="Picture Placeholder 7"/>
          <p:cNvSpPr>
            <a:spLocks noGrp="1" noChangeAspect="1"/>
          </p:cNvSpPr>
          <p:nvPr>
            <p:ph type="pic" sz="quarter" idx="22" hasCustomPrompt="1"/>
          </p:nvPr>
        </p:nvSpPr>
        <p:spPr>
          <a:xfrm>
            <a:off x="6096022" y="4510935"/>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9" name="Picture Placeholder 7"/>
          <p:cNvSpPr>
            <a:spLocks noGrp="1" noChangeAspect="1"/>
          </p:cNvSpPr>
          <p:nvPr>
            <p:ph type="pic" sz="quarter" idx="21" hasCustomPrompt="1"/>
          </p:nvPr>
        </p:nvSpPr>
        <p:spPr>
          <a:xfrm>
            <a:off x="3161004" y="2343628"/>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0" name="Picture Placeholder 7"/>
          <p:cNvSpPr>
            <a:spLocks noGrp="1" noChangeAspect="1"/>
          </p:cNvSpPr>
          <p:nvPr>
            <p:ph type="pic" sz="quarter" idx="11" hasCustomPrompt="1"/>
          </p:nvPr>
        </p:nvSpPr>
        <p:spPr>
          <a:xfrm>
            <a:off x="235060" y="190856"/>
            <a:ext cx="2859976" cy="2095187"/>
          </a:xfrm>
          <a:prstGeom prst="rect">
            <a:avLst/>
          </a:prstGeom>
        </p:spPr>
        <p:txBody>
          <a:bodyPr lIns="70710" tIns="70710" bIns="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1" name="Picture Placeholder 7"/>
          <p:cNvSpPr>
            <a:spLocks noGrp="1" noChangeAspect="1"/>
          </p:cNvSpPr>
          <p:nvPr>
            <p:ph type="pic" sz="quarter" idx="25" hasCustomPrompt="1"/>
          </p:nvPr>
        </p:nvSpPr>
        <p:spPr>
          <a:xfrm>
            <a:off x="235065" y="4510935"/>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3" name="Picture Placeholder 7"/>
          <p:cNvSpPr>
            <a:spLocks noGrp="1" noChangeAspect="1"/>
          </p:cNvSpPr>
          <p:nvPr>
            <p:ph type="pic" sz="quarter" idx="28" hasCustomPrompt="1"/>
          </p:nvPr>
        </p:nvSpPr>
        <p:spPr>
          <a:xfrm>
            <a:off x="234743" y="2343628"/>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5" name="Picture Placeholder 7"/>
          <p:cNvSpPr>
            <a:spLocks noGrp="1" noChangeAspect="1"/>
          </p:cNvSpPr>
          <p:nvPr>
            <p:ph type="pic" sz="quarter" idx="29" hasCustomPrompt="1"/>
          </p:nvPr>
        </p:nvSpPr>
        <p:spPr>
          <a:xfrm>
            <a:off x="3161004" y="4510935"/>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9" name="Picture Placeholder 7"/>
          <p:cNvSpPr>
            <a:spLocks noGrp="1" noChangeAspect="1"/>
          </p:cNvSpPr>
          <p:nvPr>
            <p:ph type="pic" sz="quarter" idx="31" hasCustomPrompt="1"/>
          </p:nvPr>
        </p:nvSpPr>
        <p:spPr>
          <a:xfrm>
            <a:off x="6096022" y="2343628"/>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51" name="Picture Placeholder 7"/>
          <p:cNvSpPr>
            <a:spLocks noGrp="1" noChangeAspect="1"/>
          </p:cNvSpPr>
          <p:nvPr>
            <p:ph type="pic" sz="quarter" idx="32" hasCustomPrompt="1"/>
          </p:nvPr>
        </p:nvSpPr>
        <p:spPr>
          <a:xfrm>
            <a:off x="3161004" y="190625"/>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16" name="Text Placeholder 3"/>
          <p:cNvSpPr>
            <a:spLocks noGrp="1"/>
          </p:cNvSpPr>
          <p:nvPr>
            <p:ph type="body" sz="quarter" idx="33" hasCustomPrompt="1"/>
          </p:nvPr>
        </p:nvSpPr>
        <p:spPr>
          <a:xfrm>
            <a:off x="9214064" y="2485777"/>
            <a:ext cx="2642576" cy="2160591"/>
          </a:xfrm>
          <a:prstGeom prst="rect">
            <a:avLst/>
          </a:prstGeom>
        </p:spPr>
        <p:txBody>
          <a:bodyPr vert="horz" lIns="0" rIns="0">
            <a:noAutofit/>
          </a:bodyPr>
          <a:lstStyle>
            <a:lvl1pPr marL="0" marR="0" indent="0" algn="l" defTabSz="1197317" rtl="0" eaLnBrk="1" fontAlgn="auto" latinLnBrk="0" hangingPunct="1">
              <a:lnSpc>
                <a:spcPct val="80000"/>
              </a:lnSpc>
              <a:spcBef>
                <a:spcPts val="0"/>
              </a:spcBef>
              <a:spcAft>
                <a:spcPts val="0"/>
              </a:spcAft>
              <a:buClrTx/>
              <a:buSzTx/>
              <a:buFont typeface="Arial" pitchFamily="34" charset="0"/>
              <a:buNone/>
              <a:tabLst/>
              <a:defRPr sz="2400" b="0" i="0" baseline="0">
                <a:solidFill>
                  <a:schemeClr val="tx1"/>
                </a:solidFill>
                <a:latin typeface="Times New Roman"/>
                <a:cs typeface="Times New Roman"/>
              </a:defRPr>
            </a:lvl1pPr>
          </a:lstStyle>
          <a:p>
            <a:r>
              <a:rPr lang="en-US" sz="2400" baseline="0" dirty="0"/>
              <a:t>You may enter a short value statement here. You may highlight a specific point in white as appropriate. Max approx 20-25 words.</a:t>
            </a:r>
            <a:endParaRPr lang="en-US" sz="2133" baseline="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16:9 Arup Eleven Images Value Statement">
    <p:spTree>
      <p:nvGrpSpPr>
        <p:cNvPr id="1" name=""/>
        <p:cNvGrpSpPr/>
        <p:nvPr/>
      </p:nvGrpSpPr>
      <p:grpSpPr>
        <a:xfrm>
          <a:off x="0" y="0"/>
          <a:ext cx="0" cy="0"/>
          <a:chOff x="0" y="0"/>
          <a:chExt cx="0" cy="0"/>
        </a:xfrm>
      </p:grpSpPr>
      <p:sp>
        <p:nvSpPr>
          <p:cNvPr id="14" name="Rectangle 13"/>
          <p:cNvSpPr/>
          <p:nvPr/>
        </p:nvSpPr>
        <p:spPr>
          <a:xfrm>
            <a:off x="9031047" y="2343628"/>
            <a:ext cx="2859976" cy="20951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Picture Placeholder 7"/>
          <p:cNvSpPr>
            <a:spLocks noGrp="1" noChangeAspect="1"/>
          </p:cNvSpPr>
          <p:nvPr>
            <p:ph type="pic" sz="quarter" idx="27" hasCustomPrompt="1"/>
          </p:nvPr>
        </p:nvSpPr>
        <p:spPr>
          <a:xfrm>
            <a:off x="9040572" y="190625"/>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6" name="Picture Placeholder 7"/>
          <p:cNvSpPr>
            <a:spLocks noGrp="1" noChangeAspect="1"/>
          </p:cNvSpPr>
          <p:nvPr>
            <p:ph type="pic" sz="quarter" idx="20" hasCustomPrompt="1"/>
          </p:nvPr>
        </p:nvSpPr>
        <p:spPr>
          <a:xfrm>
            <a:off x="6096022" y="190625"/>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8" name="Picture Placeholder 7"/>
          <p:cNvSpPr>
            <a:spLocks noGrp="1" noChangeAspect="1"/>
          </p:cNvSpPr>
          <p:nvPr>
            <p:ph type="pic" sz="quarter" idx="22" hasCustomPrompt="1"/>
          </p:nvPr>
        </p:nvSpPr>
        <p:spPr>
          <a:xfrm>
            <a:off x="6096022" y="4515478"/>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9" name="Picture Placeholder 7"/>
          <p:cNvSpPr>
            <a:spLocks noGrp="1" noChangeAspect="1"/>
          </p:cNvSpPr>
          <p:nvPr>
            <p:ph type="pic" sz="quarter" idx="21" hasCustomPrompt="1"/>
          </p:nvPr>
        </p:nvSpPr>
        <p:spPr>
          <a:xfrm>
            <a:off x="3161004" y="2343628"/>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0" name="Picture Placeholder 7"/>
          <p:cNvSpPr>
            <a:spLocks noGrp="1" noChangeAspect="1"/>
          </p:cNvSpPr>
          <p:nvPr>
            <p:ph type="pic" sz="quarter" idx="11" hasCustomPrompt="1"/>
          </p:nvPr>
        </p:nvSpPr>
        <p:spPr>
          <a:xfrm>
            <a:off x="235060" y="190856"/>
            <a:ext cx="2859976" cy="2095187"/>
          </a:xfrm>
          <a:prstGeom prst="rect">
            <a:avLst/>
          </a:prstGeom>
        </p:spPr>
        <p:txBody>
          <a:bodyPr lIns="70710" tIns="70710" anchor="t">
            <a:normAutofit/>
          </a:bodyPr>
          <a:lstStyle>
            <a:lvl1pPr marL="0" marR="0" indent="0" algn="l" defTabSz="1197317" rtl="0" eaLnBrk="1" fontAlgn="auto" latinLnBrk="0" hangingPunct="1">
              <a:lnSpc>
                <a:spcPts val="1467"/>
              </a:lnSpc>
              <a:spcBef>
                <a:spcPts val="0"/>
              </a:spcBef>
              <a:spcAft>
                <a:spcPts val="0"/>
              </a:spcAft>
              <a:buClrTx/>
              <a:buSzTx/>
              <a:buFont typeface="Arial" pitchFamily="34" charset="0"/>
              <a:buNone/>
              <a:tabLst/>
              <a:defRPr sz="1200" baseline="0">
                <a:solidFill>
                  <a:schemeClr val="bg1">
                    <a:lumMod val="65000"/>
                  </a:schemeClr>
                </a:solidFill>
                <a:latin typeface="Times New Roman"/>
                <a:cs typeface="Times New Roman"/>
              </a:defRPr>
            </a:lvl1pPr>
          </a:lstStyle>
          <a:p>
            <a:endParaRPr lang="en-US" dirty="0"/>
          </a:p>
        </p:txBody>
      </p:sp>
      <p:sp>
        <p:nvSpPr>
          <p:cNvPr id="41" name="Picture Placeholder 7"/>
          <p:cNvSpPr>
            <a:spLocks noGrp="1" noChangeAspect="1"/>
          </p:cNvSpPr>
          <p:nvPr>
            <p:ph type="pic" sz="quarter" idx="25" hasCustomPrompt="1"/>
          </p:nvPr>
        </p:nvSpPr>
        <p:spPr>
          <a:xfrm>
            <a:off x="235065" y="4515478"/>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3" name="Picture Placeholder 7"/>
          <p:cNvSpPr>
            <a:spLocks noGrp="1" noChangeAspect="1"/>
          </p:cNvSpPr>
          <p:nvPr>
            <p:ph type="pic" sz="quarter" idx="28" hasCustomPrompt="1"/>
          </p:nvPr>
        </p:nvSpPr>
        <p:spPr>
          <a:xfrm>
            <a:off x="234743" y="2343628"/>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5" name="Picture Placeholder 7"/>
          <p:cNvSpPr>
            <a:spLocks noGrp="1" noChangeAspect="1"/>
          </p:cNvSpPr>
          <p:nvPr>
            <p:ph type="pic" sz="quarter" idx="29" hasCustomPrompt="1"/>
          </p:nvPr>
        </p:nvSpPr>
        <p:spPr>
          <a:xfrm>
            <a:off x="3161004" y="4515478"/>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7" name="Picture Placeholder 7"/>
          <p:cNvSpPr>
            <a:spLocks noGrp="1" noChangeAspect="1"/>
          </p:cNvSpPr>
          <p:nvPr>
            <p:ph type="pic" sz="quarter" idx="30" hasCustomPrompt="1"/>
          </p:nvPr>
        </p:nvSpPr>
        <p:spPr>
          <a:xfrm>
            <a:off x="9031047" y="4515478"/>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9" name="Picture Placeholder 7"/>
          <p:cNvSpPr>
            <a:spLocks noGrp="1" noChangeAspect="1"/>
          </p:cNvSpPr>
          <p:nvPr>
            <p:ph type="pic" sz="quarter" idx="31" hasCustomPrompt="1"/>
          </p:nvPr>
        </p:nvSpPr>
        <p:spPr>
          <a:xfrm>
            <a:off x="6096022" y="2343628"/>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51" name="Picture Placeholder 7"/>
          <p:cNvSpPr>
            <a:spLocks noGrp="1" noChangeAspect="1"/>
          </p:cNvSpPr>
          <p:nvPr>
            <p:ph type="pic" sz="quarter" idx="32" hasCustomPrompt="1"/>
          </p:nvPr>
        </p:nvSpPr>
        <p:spPr>
          <a:xfrm>
            <a:off x="3161004" y="190625"/>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16" name="Text Placeholder 3"/>
          <p:cNvSpPr>
            <a:spLocks noGrp="1"/>
          </p:cNvSpPr>
          <p:nvPr>
            <p:ph type="body" sz="quarter" idx="33" hasCustomPrompt="1"/>
          </p:nvPr>
        </p:nvSpPr>
        <p:spPr>
          <a:xfrm>
            <a:off x="9214064" y="2354400"/>
            <a:ext cx="2642576" cy="2095200"/>
          </a:xfrm>
          <a:prstGeom prst="rect">
            <a:avLst/>
          </a:prstGeom>
        </p:spPr>
        <p:txBody>
          <a:bodyPr vert="horz" lIns="0" rIns="0">
            <a:noAutofit/>
          </a:bodyPr>
          <a:lstStyle>
            <a:lvl1pPr marL="0" marR="0" indent="0" algn="l" defTabSz="1197317" rtl="0" eaLnBrk="1" fontAlgn="auto" latinLnBrk="0" hangingPunct="1">
              <a:lnSpc>
                <a:spcPct val="80000"/>
              </a:lnSpc>
              <a:spcBef>
                <a:spcPts val="0"/>
              </a:spcBef>
              <a:spcAft>
                <a:spcPts val="0"/>
              </a:spcAft>
              <a:buClrTx/>
              <a:buSzTx/>
              <a:buFont typeface="Arial" pitchFamily="34" charset="0"/>
              <a:buNone/>
              <a:tabLst/>
              <a:defRPr sz="2400" b="0" i="0" baseline="0">
                <a:solidFill>
                  <a:schemeClr val="tx1"/>
                </a:solidFill>
                <a:latin typeface="Times New Roman"/>
                <a:cs typeface="Times New Roman"/>
              </a:defRPr>
            </a:lvl1pPr>
          </a:lstStyle>
          <a:p>
            <a:r>
              <a:rPr lang="en-US" sz="2400" baseline="0" dirty="0"/>
              <a:t>Enter a short value statement here. Highlight a specific point in white. Max approx 10 -15 words.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16:9 Arup Main Title 2">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email">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tretch>
            <a:fillRect/>
          </a:stretch>
        </p:blipFill>
        <p:spPr>
          <a:xfrm>
            <a:off x="11093002" y="6405363"/>
            <a:ext cx="859663" cy="288000"/>
          </a:xfrm>
          <a:prstGeom prst="rect">
            <a:avLst/>
          </a:prstGeom>
        </p:spPr>
      </p:pic>
      <p:sp>
        <p:nvSpPr>
          <p:cNvPr id="6" name="Title 1"/>
          <p:cNvSpPr>
            <a:spLocks noGrp="1"/>
          </p:cNvSpPr>
          <p:nvPr>
            <p:ph type="title"/>
          </p:nvPr>
        </p:nvSpPr>
        <p:spPr>
          <a:xfrm>
            <a:off x="232846" y="1390641"/>
            <a:ext cx="11722100" cy="683948"/>
          </a:xfrm>
          <a:prstGeom prst="rect">
            <a:avLst/>
          </a:prstGeom>
        </p:spPr>
        <p:txBody>
          <a:bodyPr lIns="0" tIns="0" rIns="0" bIns="0">
            <a:noAutofit/>
          </a:bodyPr>
          <a:lstStyle>
            <a:lvl1pPr>
              <a:lnSpc>
                <a:spcPts val="4000"/>
              </a:lnSpc>
              <a:spcBef>
                <a:spcPts val="0"/>
              </a:spcBef>
              <a:defRPr sz="3800">
                <a:solidFill>
                  <a:schemeClr val="accent2"/>
                </a:solidFill>
                <a:latin typeface="Times New Roman"/>
                <a:cs typeface="Times New Roman"/>
              </a:defRPr>
            </a:lvl1pPr>
          </a:lstStyle>
          <a:p>
            <a:r>
              <a:rPr lang="en-US" smtClean="0"/>
              <a:t>Click to edit Master title style</a:t>
            </a:r>
            <a:endParaRPr lang="en-US" dirty="0"/>
          </a:p>
        </p:txBody>
      </p:sp>
      <p:sp>
        <p:nvSpPr>
          <p:cNvPr id="10" name="Text Placeholder 2"/>
          <p:cNvSpPr>
            <a:spLocks noGrp="1"/>
          </p:cNvSpPr>
          <p:nvPr>
            <p:ph type="body" sz="quarter" idx="10" hasCustomPrompt="1"/>
          </p:nvPr>
        </p:nvSpPr>
        <p:spPr>
          <a:xfrm>
            <a:off x="234963" y="3822172"/>
            <a:ext cx="11719983" cy="346249"/>
          </a:xfrm>
          <a:prstGeom prst="rect">
            <a:avLst/>
          </a:prstGeom>
        </p:spPr>
        <p:txBody>
          <a:bodyPr vert="horz" lIns="0" tIns="0" rIns="0" bIns="0">
            <a:noAutofit/>
          </a:bodyPr>
          <a:lstStyle>
            <a:lvl1pPr marL="0" indent="0">
              <a:lnSpc>
                <a:spcPts val="2667"/>
              </a:lnSpc>
              <a:spcBef>
                <a:spcPts val="0"/>
              </a:spcBef>
              <a:buNone/>
              <a:defRPr sz="2000" baseline="0">
                <a:latin typeface="Times New Roman"/>
                <a:cs typeface="Times New Roman"/>
              </a:defRPr>
            </a:lvl1pPr>
          </a:lstStyle>
          <a:p>
            <a:r>
              <a:rPr lang="en-US" sz="2400" dirty="0">
                <a:solidFill>
                  <a:schemeClr val="tx1"/>
                </a:solidFill>
              </a:rPr>
              <a:t>Click to edit master title style</a:t>
            </a:r>
            <a:endParaRPr lang="en-US" sz="1867"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16:9 Arup Twelve Images">
    <p:spTree>
      <p:nvGrpSpPr>
        <p:cNvPr id="1" name=""/>
        <p:cNvGrpSpPr/>
        <p:nvPr/>
      </p:nvGrpSpPr>
      <p:grpSpPr>
        <a:xfrm>
          <a:off x="0" y="0"/>
          <a:ext cx="0" cy="0"/>
          <a:chOff x="0" y="0"/>
          <a:chExt cx="0" cy="0"/>
        </a:xfrm>
      </p:grpSpPr>
      <p:sp>
        <p:nvSpPr>
          <p:cNvPr id="35" name="Picture Placeholder 7"/>
          <p:cNvSpPr>
            <a:spLocks noGrp="1" noChangeAspect="1"/>
          </p:cNvSpPr>
          <p:nvPr>
            <p:ph type="pic" sz="quarter" idx="27" hasCustomPrompt="1"/>
          </p:nvPr>
        </p:nvSpPr>
        <p:spPr>
          <a:xfrm>
            <a:off x="9040572" y="190625"/>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defRPr>
            </a:lvl1pPr>
          </a:lstStyle>
          <a:p>
            <a:endParaRPr lang="en-US" dirty="0"/>
          </a:p>
        </p:txBody>
      </p:sp>
      <p:sp>
        <p:nvSpPr>
          <p:cNvPr id="36" name="Picture Placeholder 7"/>
          <p:cNvSpPr>
            <a:spLocks noGrp="1" noChangeAspect="1"/>
          </p:cNvSpPr>
          <p:nvPr>
            <p:ph type="pic" sz="quarter" idx="20" hasCustomPrompt="1"/>
          </p:nvPr>
        </p:nvSpPr>
        <p:spPr>
          <a:xfrm>
            <a:off x="6096022" y="190625"/>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7" name="Picture Placeholder 7"/>
          <p:cNvSpPr>
            <a:spLocks noGrp="1" noChangeAspect="1"/>
          </p:cNvSpPr>
          <p:nvPr>
            <p:ph type="pic" sz="quarter" idx="26" hasCustomPrompt="1"/>
          </p:nvPr>
        </p:nvSpPr>
        <p:spPr>
          <a:xfrm>
            <a:off x="9040572" y="2353153"/>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8" name="Picture Placeholder 7"/>
          <p:cNvSpPr>
            <a:spLocks noGrp="1" noChangeAspect="1"/>
          </p:cNvSpPr>
          <p:nvPr>
            <p:ph type="pic" sz="quarter" idx="22" hasCustomPrompt="1"/>
          </p:nvPr>
        </p:nvSpPr>
        <p:spPr>
          <a:xfrm>
            <a:off x="6096022" y="4525003"/>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39" name="Picture Placeholder 7"/>
          <p:cNvSpPr>
            <a:spLocks noGrp="1" noChangeAspect="1"/>
          </p:cNvSpPr>
          <p:nvPr>
            <p:ph type="pic" sz="quarter" idx="21" hasCustomPrompt="1"/>
          </p:nvPr>
        </p:nvSpPr>
        <p:spPr>
          <a:xfrm>
            <a:off x="3161004" y="2353153"/>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0" name="Picture Placeholder 7"/>
          <p:cNvSpPr>
            <a:spLocks noGrp="1" noChangeAspect="1"/>
          </p:cNvSpPr>
          <p:nvPr>
            <p:ph type="pic" sz="quarter" idx="11" hasCustomPrompt="1"/>
          </p:nvPr>
        </p:nvSpPr>
        <p:spPr>
          <a:xfrm>
            <a:off x="235060" y="190856"/>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1" name="Picture Placeholder 7"/>
          <p:cNvSpPr>
            <a:spLocks noGrp="1" noChangeAspect="1"/>
          </p:cNvSpPr>
          <p:nvPr>
            <p:ph type="pic" sz="quarter" idx="25" hasCustomPrompt="1"/>
          </p:nvPr>
        </p:nvSpPr>
        <p:spPr>
          <a:xfrm>
            <a:off x="235065" y="4525003"/>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3" name="Picture Placeholder 7"/>
          <p:cNvSpPr>
            <a:spLocks noGrp="1" noChangeAspect="1"/>
          </p:cNvSpPr>
          <p:nvPr>
            <p:ph type="pic" sz="quarter" idx="28" hasCustomPrompt="1"/>
          </p:nvPr>
        </p:nvSpPr>
        <p:spPr>
          <a:xfrm>
            <a:off x="234743" y="2353153"/>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5" name="Picture Placeholder 7"/>
          <p:cNvSpPr>
            <a:spLocks noGrp="1" noChangeAspect="1"/>
          </p:cNvSpPr>
          <p:nvPr>
            <p:ph type="pic" sz="quarter" idx="29" hasCustomPrompt="1"/>
          </p:nvPr>
        </p:nvSpPr>
        <p:spPr>
          <a:xfrm>
            <a:off x="3161004" y="4525003"/>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7" name="Picture Placeholder 7"/>
          <p:cNvSpPr>
            <a:spLocks noGrp="1" noChangeAspect="1"/>
          </p:cNvSpPr>
          <p:nvPr>
            <p:ph type="pic" sz="quarter" idx="30" hasCustomPrompt="1"/>
          </p:nvPr>
        </p:nvSpPr>
        <p:spPr>
          <a:xfrm>
            <a:off x="9040572" y="4525003"/>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49" name="Picture Placeholder 7"/>
          <p:cNvSpPr>
            <a:spLocks noGrp="1" noChangeAspect="1"/>
          </p:cNvSpPr>
          <p:nvPr>
            <p:ph type="pic" sz="quarter" idx="31" hasCustomPrompt="1"/>
          </p:nvPr>
        </p:nvSpPr>
        <p:spPr>
          <a:xfrm>
            <a:off x="6096022" y="2353153"/>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
        <p:nvSpPr>
          <p:cNvPr id="51" name="Picture Placeholder 7"/>
          <p:cNvSpPr>
            <a:spLocks noGrp="1" noChangeAspect="1"/>
          </p:cNvSpPr>
          <p:nvPr>
            <p:ph type="pic" sz="quarter" idx="32" hasCustomPrompt="1"/>
          </p:nvPr>
        </p:nvSpPr>
        <p:spPr>
          <a:xfrm>
            <a:off x="3161004" y="190625"/>
            <a:ext cx="2859976" cy="2095187"/>
          </a:xfrm>
          <a:prstGeom prst="rect">
            <a:avLst/>
          </a:prstGeom>
        </p:spPr>
        <p:txBody>
          <a:bodyPr lIns="70710" tIns="70710" anchor="t">
            <a:normAutofit/>
          </a:bodyPr>
          <a:lstStyle>
            <a:lvl1pPr marL="0" indent="0" algn="l">
              <a:lnSpc>
                <a:spcPts val="1467"/>
              </a:lnSpc>
              <a:spcBef>
                <a:spcPts val="0"/>
              </a:spcBef>
              <a:buNone/>
              <a:defRPr sz="1200" baseline="0">
                <a:solidFill>
                  <a:schemeClr val="bg1">
                    <a:lumMod val="65000"/>
                  </a:schemeClr>
                </a:solidFill>
                <a:latin typeface="Times New Roman"/>
                <a:cs typeface="Times New Roman"/>
              </a:defRPr>
            </a:lvl1pPr>
          </a:lstStyle>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6:9 Arup Title Colour Divider">
    <p:bg>
      <p:bgPr>
        <a:solidFill>
          <a:schemeClr val="accent2"/>
        </a:solid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a:xfrm>
            <a:off x="232846" y="1390641"/>
            <a:ext cx="11722100" cy="683948"/>
          </a:xfrm>
          <a:prstGeom prst="rect">
            <a:avLst/>
          </a:prstGeom>
        </p:spPr>
        <p:txBody>
          <a:bodyPr lIns="0" tIns="0" rIns="0" bIns="0">
            <a:noAutofit/>
          </a:bodyPr>
          <a:lstStyle>
            <a:lvl1pPr>
              <a:lnSpc>
                <a:spcPts val="4000"/>
              </a:lnSpc>
              <a:spcBef>
                <a:spcPts val="0"/>
              </a:spcBef>
              <a:defRPr sz="3800" baseline="0">
                <a:solidFill>
                  <a:schemeClr val="bg1"/>
                </a:solidFill>
                <a:latin typeface="Times New Roman"/>
                <a:cs typeface="Times New Roman"/>
              </a:defRPr>
            </a:lvl1pPr>
          </a:lstStyle>
          <a:p>
            <a:r>
              <a:rPr lang="en-US" smtClean="0"/>
              <a:t>Click to edit Master title style</a:t>
            </a:r>
            <a:endParaRPr lang="en-US" dirty="0"/>
          </a:p>
        </p:txBody>
      </p:sp>
      <p:sp>
        <p:nvSpPr>
          <p:cNvPr id="8" name="Text Placeholder 2"/>
          <p:cNvSpPr>
            <a:spLocks noGrp="1"/>
          </p:cNvSpPr>
          <p:nvPr>
            <p:ph type="body" sz="quarter" idx="10" hasCustomPrompt="1"/>
          </p:nvPr>
        </p:nvSpPr>
        <p:spPr>
          <a:xfrm>
            <a:off x="234963" y="3822172"/>
            <a:ext cx="11719983" cy="346249"/>
          </a:xfrm>
          <a:prstGeom prst="rect">
            <a:avLst/>
          </a:prstGeom>
        </p:spPr>
        <p:txBody>
          <a:bodyPr vert="horz" lIns="0" tIns="0" rIns="0" bIns="0">
            <a:noAutofit/>
          </a:bodyPr>
          <a:lstStyle>
            <a:lvl1pPr marL="0" indent="0">
              <a:lnSpc>
                <a:spcPts val="2000"/>
              </a:lnSpc>
              <a:spcBef>
                <a:spcPts val="0"/>
              </a:spcBef>
              <a:buNone/>
              <a:defRPr sz="1800" baseline="0">
                <a:solidFill>
                  <a:schemeClr val="bg1"/>
                </a:solidFill>
                <a:latin typeface="Times New Roman"/>
                <a:cs typeface="Times New Roman"/>
              </a:defRPr>
            </a:lvl1pPr>
          </a:lstStyle>
          <a:p>
            <a:r>
              <a:rPr lang="en-US" sz="2400" dirty="0">
                <a:solidFill>
                  <a:schemeClr val="bg1"/>
                </a:solidFill>
              </a:rPr>
              <a:t>Click to edit master title style</a:t>
            </a:r>
            <a:endParaRPr lang="en-US" sz="1867"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6:9 Arup Text Divider">
    <p:bg>
      <p:bgPr>
        <a:solidFill>
          <a:schemeClr val="accent2"/>
        </a:soli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234965" y="190510"/>
            <a:ext cx="11719983" cy="5386089"/>
          </a:xfrm>
          <a:prstGeom prst="rect">
            <a:avLst/>
          </a:prstGeom>
        </p:spPr>
        <p:txBody>
          <a:bodyPr lIns="0" tIns="0" rIns="0" bIns="0">
            <a:noAutofit/>
          </a:bodyPr>
          <a:lstStyle>
            <a:lvl1pPr>
              <a:lnSpc>
                <a:spcPts val="6000"/>
              </a:lnSpc>
              <a:spcBef>
                <a:spcPts val="0"/>
              </a:spcBef>
              <a:defRPr sz="5200" baseline="0">
                <a:solidFill>
                  <a:schemeClr val="tx1"/>
                </a:solidFill>
                <a:latin typeface="Times New Roman"/>
                <a:cs typeface="Times New Roman"/>
              </a:defRPr>
            </a:lvl1pPr>
          </a:lstStyle>
          <a:p>
            <a:r>
              <a:rPr lang="en-US" dirty="0"/>
              <a:t>Insert a value statement here. You may pick out specific points within your value statement by highlighting the specific point with white text where appropriate. 40 words maximum word count, nisl
              sed
              facilisis present iusto
              augue
              vero
              nisl
              sed
              facilisis.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6:9 Arup Bullet">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528001" y="1875374"/>
            <a:ext cx="11359200" cy="1758495"/>
          </a:xfrm>
          <a:prstGeom prst="rect">
            <a:avLst/>
          </a:prstGeom>
        </p:spPr>
        <p:txBody>
          <a:bodyPr lIns="0" tIns="0" rIns="0" bIns="0">
            <a:noAutofit/>
          </a:bodyPr>
          <a:lstStyle>
            <a:lvl1pPr>
              <a:lnSpc>
                <a:spcPts val="2600"/>
              </a:lnSpc>
              <a:buClr>
                <a:schemeClr val="accent2"/>
              </a:buClr>
              <a:defRPr sz="2400" baseline="0">
                <a:latin typeface="Times New Roman"/>
                <a:cs typeface="Times New Roman"/>
              </a:defRPr>
            </a:lvl1pPr>
            <a:lvl2pPr marL="473937" indent="-236969">
              <a:lnSpc>
                <a:spcPts val="2600"/>
              </a:lnSpc>
              <a:buClr>
                <a:schemeClr val="accent2"/>
              </a:buClr>
              <a:buFont typeface="Lucida Grande"/>
              <a:buChar char="-"/>
              <a:defRPr sz="2400" baseline="0">
                <a:latin typeface="Times New Roman"/>
                <a:cs typeface="Times New Roman"/>
              </a:defRPr>
            </a:lvl2pPr>
            <a:lvl3pPr marL="710906" indent="-236969">
              <a:lnSpc>
                <a:spcPts val="2400"/>
              </a:lnSpc>
              <a:buClr>
                <a:srgbClr val="28AAE1"/>
              </a:buClr>
              <a:buFont typeface="Lucida Grande"/>
              <a:buChar char="-"/>
              <a:defRPr sz="2200" baseline="0">
                <a:latin typeface="Times New Roman"/>
                <a:cs typeface="Times New Roman"/>
              </a:defRPr>
            </a:lvl3pPr>
            <a:lvl4pPr marL="721766" indent="-234945">
              <a:lnSpc>
                <a:spcPts val="2400"/>
              </a:lnSpc>
              <a:buClr>
                <a:srgbClr val="28AAE1"/>
              </a:buClr>
              <a:buFont typeface="Lucida Grande"/>
              <a:buChar char="-"/>
              <a:defRPr sz="2200" baseline="0">
                <a:latin typeface="Times New Roman"/>
                <a:cs typeface="Times New Roman"/>
              </a:defRPr>
            </a:lvl4pPr>
            <a:lvl5pPr marL="721766" indent="-234945">
              <a:lnSpc>
                <a:spcPts val="2400"/>
              </a:lnSpc>
              <a:buClr>
                <a:srgbClr val="28AAE1"/>
              </a:buClr>
              <a:buFont typeface="Lucida Grande"/>
              <a:buChar char="-"/>
              <a:defRPr sz="2200" baseline="0">
                <a:latin typeface="Times New Roman"/>
                <a:cs typeface="Times New Roman"/>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a:spLocks noGrp="1"/>
          </p:cNvSpPr>
          <p:nvPr>
            <p:ph type="title"/>
          </p:nvPr>
        </p:nvSpPr>
        <p:spPr>
          <a:xfrm>
            <a:off x="525881" y="190800"/>
            <a:ext cx="11361252" cy="581356"/>
          </a:xfrm>
          <a:prstGeom prst="rect">
            <a:avLst/>
          </a:prstGeom>
        </p:spPr>
        <p:txBody>
          <a:bodyPr lIns="0" tIns="0" rIns="0" bIns="0">
            <a:noAutofit/>
          </a:bodyPr>
          <a:lstStyle>
            <a:lvl1pPr>
              <a:lnSpc>
                <a:spcPts val="3400"/>
              </a:lnSpc>
              <a:spcBef>
                <a:spcPts val="0"/>
              </a:spcBef>
              <a:defRPr sz="3200" baseline="0">
                <a:solidFill>
                  <a:schemeClr val="accent2"/>
                </a:solidFill>
                <a:latin typeface="Times New Roman"/>
                <a:cs typeface="Times New Roman"/>
              </a:defRPr>
            </a:lvl1pPr>
          </a:lstStyle>
          <a:p>
            <a:r>
              <a:rPr lang="en-US" smtClean="0"/>
              <a:t>Click to edit Master title style</a:t>
            </a:r>
            <a:endParaRPr lang="en-US" dirty="0"/>
          </a:p>
        </p:txBody>
      </p:sp>
      <p:sp>
        <p:nvSpPr>
          <p:cNvPr id="7" name="Text Placeholder 3"/>
          <p:cNvSpPr>
            <a:spLocks noGrp="1"/>
          </p:cNvSpPr>
          <p:nvPr>
            <p:ph type="body" sz="quarter" idx="33" hasCustomPrompt="1"/>
          </p:nvPr>
        </p:nvSpPr>
        <p:spPr>
          <a:xfrm>
            <a:off x="528000" y="6258000"/>
            <a:ext cx="10080000" cy="600000"/>
          </a:xfrm>
          <a:prstGeom prst="rect">
            <a:avLst/>
          </a:prstGeom>
        </p:spPr>
        <p:txBody>
          <a:bodyPr vert="horz" wrap="square" lIns="0" tIns="93600" rIns="0" bIns="0">
            <a:noAutofit/>
          </a:bodyPr>
          <a:lstStyle>
            <a:lvl1pPr marL="0" marR="0" indent="0" algn="l" defTabSz="1197317" rtl="0" eaLnBrk="1" fontAlgn="auto" latinLnBrk="0" hangingPunct="1">
              <a:lnSpc>
                <a:spcPts val="2400"/>
              </a:lnSpc>
              <a:spcBef>
                <a:spcPts val="0"/>
              </a:spcBef>
              <a:spcAft>
                <a:spcPts val="0"/>
              </a:spcAft>
              <a:buClrTx/>
              <a:buSzTx/>
              <a:buFont typeface="Arial" pitchFamily="34" charset="0"/>
              <a:buNone/>
              <a:tabLst/>
              <a:defRPr sz="2133"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9" name="Slide Number Placeholder 14"/>
          <p:cNvSpPr txBox="1"/>
          <p:nvPr/>
        </p:nvSpPr>
        <p:spPr>
          <a:xfrm>
            <a:off x="0" y="6258000"/>
            <a:ext cx="383117" cy="600000"/>
          </a:xfrm>
          <a:prstGeom prst="rect">
            <a:avLst/>
          </a:prstGeom>
        </p:spPr>
        <p:txBody>
          <a:bodyPr lIns="0" tIns="93600" rIns="0" bIns="0" anchor="ctr" anchorCtr="0"/>
          <a:lstStyle>
            <a:defPPr>
              <a:defRPr lang="en-US"/>
            </a:defPPr>
            <a:lvl1pPr marL="0" algn="l" defTabSz="898010" rtl="0" eaLnBrk="1" latinLnBrk="0" hangingPunct="1">
              <a:defRPr sz="1800" kern="1200">
                <a:solidFill>
                  <a:schemeClr val="tx1"/>
                </a:solidFill>
                <a:latin typeface="+mn-lt"/>
                <a:ea typeface="+mn-ea"/>
                <a:cs typeface="+mn-cs"/>
              </a:defRPr>
            </a:lvl1pPr>
            <a:lvl2pPr marL="449005" algn="l" defTabSz="898010" rtl="0" eaLnBrk="1" latinLnBrk="0" hangingPunct="1">
              <a:defRPr sz="1800" kern="1200">
                <a:solidFill>
                  <a:schemeClr val="tx1"/>
                </a:solidFill>
                <a:latin typeface="+mn-lt"/>
                <a:ea typeface="+mn-ea"/>
                <a:cs typeface="+mn-cs"/>
              </a:defRPr>
            </a:lvl2pPr>
            <a:lvl3pPr marL="898010" algn="l" defTabSz="898010" rtl="0" eaLnBrk="1" latinLnBrk="0" hangingPunct="1">
              <a:defRPr sz="1800" kern="1200">
                <a:solidFill>
                  <a:schemeClr val="tx1"/>
                </a:solidFill>
                <a:latin typeface="+mn-lt"/>
                <a:ea typeface="+mn-ea"/>
                <a:cs typeface="+mn-cs"/>
              </a:defRPr>
            </a:lvl3pPr>
            <a:lvl4pPr marL="1347015" algn="l" defTabSz="898010" rtl="0" eaLnBrk="1" latinLnBrk="0" hangingPunct="1">
              <a:defRPr sz="1800" kern="1200">
                <a:solidFill>
                  <a:schemeClr val="tx1"/>
                </a:solidFill>
                <a:latin typeface="+mn-lt"/>
                <a:ea typeface="+mn-ea"/>
                <a:cs typeface="+mn-cs"/>
              </a:defRPr>
            </a:lvl4pPr>
            <a:lvl5pPr marL="1796019" algn="l" defTabSz="898010" rtl="0" eaLnBrk="1" latinLnBrk="0" hangingPunct="1">
              <a:defRPr sz="1800" kern="1200">
                <a:solidFill>
                  <a:schemeClr val="tx1"/>
                </a:solidFill>
                <a:latin typeface="+mn-lt"/>
                <a:ea typeface="+mn-ea"/>
                <a:cs typeface="+mn-cs"/>
              </a:defRPr>
            </a:lvl5pPr>
            <a:lvl6pPr marL="2245024" algn="l" defTabSz="898010" rtl="0" eaLnBrk="1" latinLnBrk="0" hangingPunct="1">
              <a:defRPr sz="1800" kern="1200">
                <a:solidFill>
                  <a:schemeClr val="tx1"/>
                </a:solidFill>
                <a:latin typeface="+mn-lt"/>
                <a:ea typeface="+mn-ea"/>
                <a:cs typeface="+mn-cs"/>
              </a:defRPr>
            </a:lvl6pPr>
            <a:lvl7pPr marL="2694029" algn="l" defTabSz="898010" rtl="0" eaLnBrk="1" latinLnBrk="0" hangingPunct="1">
              <a:defRPr sz="1800" kern="1200">
                <a:solidFill>
                  <a:schemeClr val="tx1"/>
                </a:solidFill>
                <a:latin typeface="+mn-lt"/>
                <a:ea typeface="+mn-ea"/>
                <a:cs typeface="+mn-cs"/>
              </a:defRPr>
            </a:lvl7pPr>
            <a:lvl8pPr marL="3143034" algn="l" defTabSz="898010" rtl="0" eaLnBrk="1" latinLnBrk="0" hangingPunct="1">
              <a:defRPr sz="1800" kern="1200">
                <a:solidFill>
                  <a:schemeClr val="tx1"/>
                </a:solidFill>
                <a:latin typeface="+mn-lt"/>
                <a:ea typeface="+mn-ea"/>
                <a:cs typeface="+mn-cs"/>
              </a:defRPr>
            </a:lvl8pPr>
            <a:lvl9pPr marL="3592038" algn="l" defTabSz="898010" rtl="0" eaLnBrk="1" latinLnBrk="0" hangingPunct="1">
              <a:defRPr sz="1800" kern="1200">
                <a:solidFill>
                  <a:schemeClr val="tx1"/>
                </a:solidFill>
                <a:latin typeface="+mn-lt"/>
                <a:ea typeface="+mn-ea"/>
                <a:cs typeface="+mn-cs"/>
              </a:defRPr>
            </a:lvl9pPr>
          </a:lstStyle>
          <a:p>
            <a:pPr algn="ctr" eaLnBrk="1" fontAlgn="auto" hangingPunct="1">
              <a:lnSpc>
                <a:spcPts val="1333"/>
              </a:lnSpc>
              <a:spcBef>
                <a:spcPts val="0"/>
              </a:spcBef>
              <a:spcAft>
                <a:spcPts val="0"/>
              </a:spcAft>
              <a:defRPr/>
            </a:pPr>
            <a:fld id="{84ADEA5E-D855-46E6-A607-27446C644854}" type="slidenum">
              <a:rPr lang="en-US" sz="1067" b="0" dirty="0">
                <a:solidFill>
                  <a:srgbClr val="FFFFFF"/>
                </a:solidFill>
                <a:latin typeface="Arial"/>
                <a:cs typeface="ＭＳ Ｐゴシック"/>
              </a:rPr>
              <a:pPr algn="ctr" eaLnBrk="1" fontAlgn="auto" hangingPunct="1">
                <a:lnSpc>
                  <a:spcPts val="1333"/>
                </a:lnSpc>
                <a:spcBef>
                  <a:spcPts val="0"/>
                </a:spcBef>
                <a:spcAft>
                  <a:spcPts val="0"/>
                </a:spcAft>
                <a:defRPr/>
              </a:pPr>
              <a:t>‹#›</a:t>
            </a:fld>
            <a:r>
              <a:rPr lang="en-US" sz="1067" b="0" dirty="0">
                <a:solidFill>
                  <a:srgbClr val="FFFFFF"/>
                </a:solidFill>
                <a:latin typeface="Arial"/>
                <a:cs typeface="ＭＳ Ｐゴシック"/>
              </a:rPr>
              <a:t>
              </a:t>
            </a:r>
            <a:endParaRPr lang="en-US" sz="1067" b="0" i="1" dirty="0">
              <a:solidFill>
                <a:srgbClr val="FFFFFF"/>
              </a:solidFill>
              <a:latin typeface="Arial"/>
              <a:cs typeface="ＭＳ Ｐゴシック"/>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6:9 Arup Bullet+GreyIntro">
    <p:spTree>
      <p:nvGrpSpPr>
        <p:cNvPr id="1" name=""/>
        <p:cNvGrpSpPr/>
        <p:nvPr/>
      </p:nvGrpSpPr>
      <p:grpSpPr>
        <a:xfrm>
          <a:off x="0" y="0"/>
          <a:ext cx="0" cy="0"/>
          <a:chOff x="0" y="0"/>
          <a:chExt cx="0" cy="0"/>
        </a:xfrm>
      </p:grpSpPr>
      <p:sp>
        <p:nvSpPr>
          <p:cNvPr id="6" name="Content Placeholder 5"/>
          <p:cNvSpPr>
            <a:spLocks noGrp="1"/>
          </p:cNvSpPr>
          <p:nvPr>
            <p:ph sz="quarter" idx="10"/>
          </p:nvPr>
        </p:nvSpPr>
        <p:spPr>
          <a:xfrm>
            <a:off x="528001" y="1858441"/>
            <a:ext cx="11410000" cy="1939057"/>
          </a:xfrm>
          <a:prstGeom prst="rect">
            <a:avLst/>
          </a:prstGeom>
        </p:spPr>
        <p:txBody>
          <a:bodyPr wrap="square" lIns="0" tIns="0" rIns="0" bIns="0">
            <a:spAutoFit/>
          </a:bodyPr>
          <a:lstStyle>
            <a:lvl1pPr marL="0" indent="0">
              <a:lnSpc>
                <a:spcPts val="2600"/>
              </a:lnSpc>
              <a:spcBef>
                <a:spcPts val="1400"/>
              </a:spcBef>
              <a:spcAft>
                <a:spcPts val="1400"/>
              </a:spcAft>
              <a:buClr>
                <a:srgbClr val="F05023"/>
              </a:buClr>
              <a:buFontTx/>
              <a:buNone/>
              <a:defRPr sz="2400" baseline="0">
                <a:solidFill>
                  <a:srgbClr val="666666"/>
                </a:solidFill>
                <a:latin typeface="Times New Roman"/>
                <a:cs typeface="Times New Roman"/>
              </a:defRPr>
            </a:lvl1pPr>
            <a:lvl2pPr marL="237061" indent="-237061">
              <a:buClr>
                <a:srgbClr val="28AAE1"/>
              </a:buClr>
              <a:buFont typeface="Arial"/>
              <a:buChar char="•"/>
              <a:defRPr>
                <a:latin typeface="Times New Roman"/>
                <a:cs typeface="Times New Roman"/>
              </a:defRPr>
            </a:lvl2pPr>
            <a:lvl3pPr marL="482588" indent="-245527">
              <a:lnSpc>
                <a:spcPts val="2400"/>
              </a:lnSpc>
              <a:buClr>
                <a:schemeClr val="accent2"/>
              </a:buClr>
              <a:buFont typeface="Lucida Grande"/>
              <a:buChar char="-"/>
              <a:defRPr sz="2200" baseline="0">
                <a:latin typeface="Times New Roman"/>
                <a:cs typeface="Times New Roman"/>
              </a:defRPr>
            </a:lvl3pPr>
            <a:lvl4pPr marL="482588" indent="-245527">
              <a:lnSpc>
                <a:spcPts val="2400"/>
              </a:lnSpc>
              <a:buClr>
                <a:schemeClr val="accent2"/>
              </a:buClr>
              <a:buFont typeface="Lucida Grande"/>
              <a:buChar char="-"/>
              <a:defRPr sz="2200" baseline="0">
                <a:latin typeface="Times New Roman"/>
                <a:cs typeface="Times New Roman"/>
              </a:defRPr>
            </a:lvl4pPr>
            <a:lvl5pPr marL="482588" indent="-245527">
              <a:lnSpc>
                <a:spcPts val="2400"/>
              </a:lnSpc>
              <a:buClr>
                <a:schemeClr val="accent2"/>
              </a:buClr>
              <a:buFont typeface="Lucida Grande"/>
              <a:buChar char="-"/>
              <a:defRPr sz="2200" baseline="0">
                <a:latin typeface="Times New Roman"/>
                <a:cs typeface="Times New Roman"/>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1"/>
          <p:cNvSpPr>
            <a:spLocks noGrp="1"/>
          </p:cNvSpPr>
          <p:nvPr>
            <p:ph type="title"/>
          </p:nvPr>
        </p:nvSpPr>
        <p:spPr>
          <a:xfrm>
            <a:off x="525881" y="190800"/>
            <a:ext cx="11412061" cy="581356"/>
          </a:xfrm>
          <a:prstGeom prst="rect">
            <a:avLst/>
          </a:prstGeom>
        </p:spPr>
        <p:txBody>
          <a:bodyPr lIns="0" tIns="0" rIns="0" bIns="0">
            <a:noAutofit/>
          </a:bodyPr>
          <a:lstStyle>
            <a:lvl1pPr>
              <a:lnSpc>
                <a:spcPts val="4533"/>
              </a:lnSpc>
              <a:spcBef>
                <a:spcPts val="0"/>
              </a:spcBef>
              <a:defRPr sz="3200" baseline="0">
                <a:solidFill>
                  <a:schemeClr val="accent2"/>
                </a:solidFill>
                <a:latin typeface="Times New Roman"/>
                <a:cs typeface="Times New Roman"/>
              </a:defRPr>
            </a:lvl1pPr>
          </a:lstStyle>
          <a:p>
            <a:r>
              <a:rPr lang="en-US" smtClean="0"/>
              <a:t>Click to edit Master title style</a:t>
            </a:r>
            <a:endParaRPr lang="en-US" dirty="0"/>
          </a:p>
        </p:txBody>
      </p:sp>
      <p:sp>
        <p:nvSpPr>
          <p:cNvPr id="10" name="Text Placeholder 3"/>
          <p:cNvSpPr>
            <a:spLocks noGrp="1"/>
          </p:cNvSpPr>
          <p:nvPr>
            <p:ph type="body" sz="quarter" idx="33" hasCustomPrompt="1"/>
          </p:nvPr>
        </p:nvSpPr>
        <p:spPr>
          <a:xfrm>
            <a:off x="528000" y="6258000"/>
            <a:ext cx="10080000" cy="600000"/>
          </a:xfrm>
          <a:prstGeom prst="rect">
            <a:avLst/>
          </a:prstGeom>
        </p:spPr>
        <p:txBody>
          <a:bodyPr vert="horz" wrap="square" lIns="0" tIns="93600" rIns="0" bIns="0">
            <a:noAutofit/>
          </a:bodyPr>
          <a:lstStyle>
            <a:lvl1pPr marL="0" marR="0" indent="0" algn="l" defTabSz="1197317" rtl="0" eaLnBrk="1" fontAlgn="auto" latinLnBrk="0" hangingPunct="1">
              <a:lnSpc>
                <a:spcPts val="2400"/>
              </a:lnSpc>
              <a:spcBef>
                <a:spcPts val="0"/>
              </a:spcBef>
              <a:spcAft>
                <a:spcPts val="0"/>
              </a:spcAft>
              <a:buClrTx/>
              <a:buSzTx/>
              <a:buFont typeface="Arial" pitchFamily="34" charset="0"/>
              <a:buNone/>
              <a:tabLst/>
              <a:defRPr sz="2133"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8" name="Slide Number Placeholder 14"/>
          <p:cNvSpPr txBox="1"/>
          <p:nvPr/>
        </p:nvSpPr>
        <p:spPr>
          <a:xfrm>
            <a:off x="0" y="6258000"/>
            <a:ext cx="383117" cy="600000"/>
          </a:xfrm>
          <a:prstGeom prst="rect">
            <a:avLst/>
          </a:prstGeom>
        </p:spPr>
        <p:txBody>
          <a:bodyPr lIns="0" tIns="93600" rIns="0" bIns="0" anchor="ctr" anchorCtr="0"/>
          <a:lstStyle>
            <a:defPPr>
              <a:defRPr lang="en-US"/>
            </a:defPPr>
            <a:lvl1pPr marL="0" algn="l" defTabSz="898010" rtl="0" eaLnBrk="1" latinLnBrk="0" hangingPunct="1">
              <a:defRPr sz="1800" kern="1200">
                <a:solidFill>
                  <a:schemeClr val="tx1"/>
                </a:solidFill>
                <a:latin typeface="+mn-lt"/>
                <a:ea typeface="+mn-ea"/>
                <a:cs typeface="+mn-cs"/>
              </a:defRPr>
            </a:lvl1pPr>
            <a:lvl2pPr marL="449005" algn="l" defTabSz="898010" rtl="0" eaLnBrk="1" latinLnBrk="0" hangingPunct="1">
              <a:defRPr sz="1800" kern="1200">
                <a:solidFill>
                  <a:schemeClr val="tx1"/>
                </a:solidFill>
                <a:latin typeface="+mn-lt"/>
                <a:ea typeface="+mn-ea"/>
                <a:cs typeface="+mn-cs"/>
              </a:defRPr>
            </a:lvl2pPr>
            <a:lvl3pPr marL="898010" algn="l" defTabSz="898010" rtl="0" eaLnBrk="1" latinLnBrk="0" hangingPunct="1">
              <a:defRPr sz="1800" kern="1200">
                <a:solidFill>
                  <a:schemeClr val="tx1"/>
                </a:solidFill>
                <a:latin typeface="+mn-lt"/>
                <a:ea typeface="+mn-ea"/>
                <a:cs typeface="+mn-cs"/>
              </a:defRPr>
            </a:lvl3pPr>
            <a:lvl4pPr marL="1347015" algn="l" defTabSz="898010" rtl="0" eaLnBrk="1" latinLnBrk="0" hangingPunct="1">
              <a:defRPr sz="1800" kern="1200">
                <a:solidFill>
                  <a:schemeClr val="tx1"/>
                </a:solidFill>
                <a:latin typeface="+mn-lt"/>
                <a:ea typeface="+mn-ea"/>
                <a:cs typeface="+mn-cs"/>
              </a:defRPr>
            </a:lvl4pPr>
            <a:lvl5pPr marL="1796019" algn="l" defTabSz="898010" rtl="0" eaLnBrk="1" latinLnBrk="0" hangingPunct="1">
              <a:defRPr sz="1800" kern="1200">
                <a:solidFill>
                  <a:schemeClr val="tx1"/>
                </a:solidFill>
                <a:latin typeface="+mn-lt"/>
                <a:ea typeface="+mn-ea"/>
                <a:cs typeface="+mn-cs"/>
              </a:defRPr>
            </a:lvl5pPr>
            <a:lvl6pPr marL="2245024" algn="l" defTabSz="898010" rtl="0" eaLnBrk="1" latinLnBrk="0" hangingPunct="1">
              <a:defRPr sz="1800" kern="1200">
                <a:solidFill>
                  <a:schemeClr val="tx1"/>
                </a:solidFill>
                <a:latin typeface="+mn-lt"/>
                <a:ea typeface="+mn-ea"/>
                <a:cs typeface="+mn-cs"/>
              </a:defRPr>
            </a:lvl6pPr>
            <a:lvl7pPr marL="2694029" algn="l" defTabSz="898010" rtl="0" eaLnBrk="1" latinLnBrk="0" hangingPunct="1">
              <a:defRPr sz="1800" kern="1200">
                <a:solidFill>
                  <a:schemeClr val="tx1"/>
                </a:solidFill>
                <a:latin typeface="+mn-lt"/>
                <a:ea typeface="+mn-ea"/>
                <a:cs typeface="+mn-cs"/>
              </a:defRPr>
            </a:lvl7pPr>
            <a:lvl8pPr marL="3143034" algn="l" defTabSz="898010" rtl="0" eaLnBrk="1" latinLnBrk="0" hangingPunct="1">
              <a:defRPr sz="1800" kern="1200">
                <a:solidFill>
                  <a:schemeClr val="tx1"/>
                </a:solidFill>
                <a:latin typeface="+mn-lt"/>
                <a:ea typeface="+mn-ea"/>
                <a:cs typeface="+mn-cs"/>
              </a:defRPr>
            </a:lvl8pPr>
            <a:lvl9pPr marL="3592038" algn="l" defTabSz="898010" rtl="0" eaLnBrk="1" latinLnBrk="0" hangingPunct="1">
              <a:defRPr sz="1800" kern="1200">
                <a:solidFill>
                  <a:schemeClr val="tx1"/>
                </a:solidFill>
                <a:latin typeface="+mn-lt"/>
                <a:ea typeface="+mn-ea"/>
                <a:cs typeface="+mn-cs"/>
              </a:defRPr>
            </a:lvl9pPr>
          </a:lstStyle>
          <a:p>
            <a:pPr algn="ctr" eaLnBrk="1" fontAlgn="auto" hangingPunct="1">
              <a:lnSpc>
                <a:spcPts val="1333"/>
              </a:lnSpc>
              <a:spcBef>
                <a:spcPts val="0"/>
              </a:spcBef>
              <a:spcAft>
                <a:spcPts val="0"/>
              </a:spcAft>
              <a:defRPr/>
            </a:pPr>
            <a:fld id="{84ADEA5E-D855-46E6-A607-27446C644854}" type="slidenum">
              <a:rPr lang="en-US" sz="1067" b="0" dirty="0">
                <a:solidFill>
                  <a:srgbClr val="FFFFFF"/>
                </a:solidFill>
                <a:latin typeface="Arial"/>
                <a:cs typeface="ＭＳ Ｐゴシック"/>
              </a:rPr>
              <a:pPr algn="ctr" eaLnBrk="1" fontAlgn="auto" hangingPunct="1">
                <a:lnSpc>
                  <a:spcPts val="1333"/>
                </a:lnSpc>
                <a:spcBef>
                  <a:spcPts val="0"/>
                </a:spcBef>
                <a:spcAft>
                  <a:spcPts val="0"/>
                </a:spcAft>
                <a:defRPr/>
              </a:pPr>
              <a:t>‹#›</a:t>
            </a:fld>
            <a:r>
              <a:rPr lang="en-US" sz="1067" b="0" dirty="0">
                <a:solidFill>
                  <a:srgbClr val="FFFFFF"/>
                </a:solidFill>
                <a:latin typeface="Arial"/>
                <a:cs typeface="ＭＳ Ｐゴシック"/>
              </a:rPr>
              <a:t>
              </a:t>
            </a:r>
            <a:endParaRPr lang="en-US" sz="1067" b="0" i="1" dirty="0">
              <a:solidFill>
                <a:srgbClr val="FFFFFF"/>
              </a:solidFill>
              <a:latin typeface="Arial"/>
              <a:cs typeface="ＭＳ Ｐゴシック"/>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6:9 Arup Blank">
    <p:spTree>
      <p:nvGrpSpPr>
        <p:cNvPr id="1" name=""/>
        <p:cNvGrpSpPr/>
        <p:nvPr/>
      </p:nvGrpSpPr>
      <p:grpSpPr>
        <a:xfrm>
          <a:off x="0" y="0"/>
          <a:ext cx="0" cy="0"/>
          <a:chOff x="0" y="0"/>
          <a:chExt cx="0" cy="0"/>
        </a:xfrm>
      </p:grpSpPr>
      <p:sp>
        <p:nvSpPr>
          <p:cNvPr id="6" name="Slide Number Placeholder 14"/>
          <p:cNvSpPr txBox="1"/>
          <p:nvPr/>
        </p:nvSpPr>
        <p:spPr>
          <a:xfrm>
            <a:off x="1738716" y="3054600"/>
            <a:ext cx="383117" cy="748800"/>
          </a:xfrm>
          <a:prstGeom prst="rect">
            <a:avLst/>
          </a:prstGeom>
        </p:spPr>
        <p:txBody>
          <a:bodyPr lIns="0" tIns="0" rIns="0" bIns="264000" anchor="b" anchorCtr="0"/>
          <a:lstStyle>
            <a:defPPr>
              <a:defRPr lang="en-US"/>
            </a:defPPr>
            <a:lvl1pPr algn="ctr" rtl="0" eaLnBrk="0" fontAlgn="base" hangingPunct="0">
              <a:spcBef>
                <a:spcPct val="0"/>
              </a:spcBef>
              <a:spcAft>
                <a:spcPct val="0"/>
              </a:spcAft>
              <a:defRPr sz="2400" b="1" kern="1200">
                <a:solidFill>
                  <a:schemeClr val="tx1"/>
                </a:solidFill>
                <a:latin typeface="Arial" charset="0"/>
                <a:ea typeface="+mn-ea"/>
                <a:cs typeface="Arial" charset="0"/>
              </a:defRPr>
            </a:lvl1pPr>
            <a:lvl2pPr marL="457200" algn="ctr" rtl="0" eaLnBrk="0" fontAlgn="base" hangingPunct="0">
              <a:spcBef>
                <a:spcPct val="0"/>
              </a:spcBef>
              <a:spcAft>
                <a:spcPct val="0"/>
              </a:spcAft>
              <a:defRPr sz="2400" b="1" kern="1200">
                <a:solidFill>
                  <a:schemeClr val="tx1"/>
                </a:solidFill>
                <a:latin typeface="Arial" charset="0"/>
                <a:ea typeface="+mn-ea"/>
                <a:cs typeface="Arial" charset="0"/>
              </a:defRPr>
            </a:lvl2pPr>
            <a:lvl3pPr marL="914400" algn="ctr" rtl="0" eaLnBrk="0" fontAlgn="base" hangingPunct="0">
              <a:spcBef>
                <a:spcPct val="0"/>
              </a:spcBef>
              <a:spcAft>
                <a:spcPct val="0"/>
              </a:spcAft>
              <a:defRPr sz="2400" b="1" kern="1200">
                <a:solidFill>
                  <a:schemeClr val="tx1"/>
                </a:solidFill>
                <a:latin typeface="Arial" charset="0"/>
                <a:ea typeface="+mn-ea"/>
                <a:cs typeface="Arial" charset="0"/>
              </a:defRPr>
            </a:lvl3pPr>
            <a:lvl4pPr marL="1371600" algn="ctr" rtl="0" eaLnBrk="0" fontAlgn="base" hangingPunct="0">
              <a:spcBef>
                <a:spcPct val="0"/>
              </a:spcBef>
              <a:spcAft>
                <a:spcPct val="0"/>
              </a:spcAft>
              <a:defRPr sz="2400" b="1" kern="1200">
                <a:solidFill>
                  <a:schemeClr val="tx1"/>
                </a:solidFill>
                <a:latin typeface="Arial" charset="0"/>
                <a:ea typeface="+mn-ea"/>
                <a:cs typeface="Arial" charset="0"/>
              </a:defRPr>
            </a:lvl4pPr>
            <a:lvl5pPr marL="1828800" algn="ctr" rtl="0" eaLnBrk="0" fontAlgn="base" hangingPunct="0">
              <a:spcBef>
                <a:spcPct val="0"/>
              </a:spcBef>
              <a:spcAft>
                <a:spcPct val="0"/>
              </a:spcAft>
              <a:defRPr sz="2400" b="1" kern="1200">
                <a:solidFill>
                  <a:schemeClr val="tx1"/>
                </a:solidFill>
                <a:latin typeface="Arial" charset="0"/>
                <a:ea typeface="+mn-ea"/>
                <a:cs typeface="Arial" charset="0"/>
              </a:defRPr>
            </a:lvl5pPr>
            <a:lvl6pPr marL="2286000" algn="l" defTabSz="914400" rtl="0" eaLnBrk="1" latinLnBrk="0" hangingPunct="1">
              <a:defRPr sz="2400" b="1" kern="1200">
                <a:solidFill>
                  <a:schemeClr val="tx1"/>
                </a:solidFill>
                <a:latin typeface="Arial" charset="0"/>
                <a:ea typeface="+mn-ea"/>
                <a:cs typeface="Arial" charset="0"/>
              </a:defRPr>
            </a:lvl6pPr>
            <a:lvl7pPr marL="2743200" algn="l" defTabSz="914400" rtl="0" eaLnBrk="1" latinLnBrk="0" hangingPunct="1">
              <a:defRPr sz="2400" b="1" kern="1200">
                <a:solidFill>
                  <a:schemeClr val="tx1"/>
                </a:solidFill>
                <a:latin typeface="Arial" charset="0"/>
                <a:ea typeface="+mn-ea"/>
                <a:cs typeface="Arial" charset="0"/>
              </a:defRPr>
            </a:lvl7pPr>
            <a:lvl8pPr marL="3200400" algn="l" defTabSz="914400" rtl="0" eaLnBrk="1" latinLnBrk="0" hangingPunct="1">
              <a:defRPr sz="2400" b="1" kern="1200">
                <a:solidFill>
                  <a:schemeClr val="tx1"/>
                </a:solidFill>
                <a:latin typeface="Arial" charset="0"/>
                <a:ea typeface="+mn-ea"/>
                <a:cs typeface="Arial" charset="0"/>
              </a:defRPr>
            </a:lvl8pPr>
            <a:lvl9pPr marL="3657600" algn="l" defTabSz="914400" rtl="0" eaLnBrk="1" latinLnBrk="0" hangingPunct="1">
              <a:defRPr sz="2400" b="1" kern="1200">
                <a:solidFill>
                  <a:schemeClr val="tx1"/>
                </a:solidFill>
                <a:latin typeface="Arial" charset="0"/>
                <a:ea typeface="+mn-ea"/>
                <a:cs typeface="Arial" charset="0"/>
              </a:defRPr>
            </a:lvl9pPr>
          </a:lstStyle>
          <a:p>
            <a:pPr eaLnBrk="1" fontAlgn="auto" hangingPunct="1">
              <a:spcBef>
                <a:spcPts val="0"/>
              </a:spcBef>
              <a:spcAft>
                <a:spcPts val="0"/>
              </a:spcAft>
              <a:defRPr/>
            </a:pPr>
            <a:fld id="{84ADEA5E-D855-46E6-A607-27446C644854}" type="slidenum">
              <a:rPr lang="en-US" sz="3200" b="0" dirty="0">
                <a:solidFill>
                  <a:srgbClr val="FFFFFF"/>
                </a:solidFill>
                <a:latin typeface="Arial"/>
                <a:cs typeface="ＭＳ Ｐゴシック"/>
              </a:rPr>
              <a:pPr eaLnBrk="1" fontAlgn="auto" hangingPunct="1">
                <a:spcBef>
                  <a:spcPts val="0"/>
                </a:spcBef>
                <a:spcAft>
                  <a:spcPts val="0"/>
                </a:spcAft>
                <a:defRPr/>
              </a:pPr>
              <a:t>‹#›</a:t>
            </a:fld>
            <a:r>
              <a:rPr lang="en-US" sz="3200" b="0" i="1" dirty="0">
                <a:solidFill>
                  <a:srgbClr val="FFFFFF"/>
                </a:solidFill>
                <a:latin typeface="Arial"/>
                <a:cs typeface="ＭＳ Ｐゴシック"/>
              </a:rPr>
              <a:t>
              </a:t>
            </a:r>
          </a:p>
        </p:txBody>
      </p:sp>
      <p:sp>
        <p:nvSpPr>
          <p:cNvPr id="8" name="Text Placeholder 3"/>
          <p:cNvSpPr>
            <a:spLocks noGrp="1"/>
          </p:cNvSpPr>
          <p:nvPr>
            <p:ph type="body" sz="quarter" idx="33" hasCustomPrompt="1"/>
          </p:nvPr>
        </p:nvSpPr>
        <p:spPr>
          <a:xfrm>
            <a:off x="528000" y="6258000"/>
            <a:ext cx="10080000" cy="600000"/>
          </a:xfrm>
          <a:prstGeom prst="rect">
            <a:avLst/>
          </a:prstGeom>
        </p:spPr>
        <p:txBody>
          <a:bodyPr vert="horz" wrap="square" lIns="0" tIns="93600" rIns="0" bIns="0">
            <a:noAutofit/>
          </a:bodyPr>
          <a:lstStyle>
            <a:lvl1pPr marL="0" marR="0" indent="0" algn="l" defTabSz="1197317" rtl="0" eaLnBrk="1" fontAlgn="auto" latinLnBrk="0" hangingPunct="1">
              <a:lnSpc>
                <a:spcPts val="2400"/>
              </a:lnSpc>
              <a:spcBef>
                <a:spcPts val="0"/>
              </a:spcBef>
              <a:spcAft>
                <a:spcPts val="0"/>
              </a:spcAft>
              <a:buClrTx/>
              <a:buSzTx/>
              <a:buFont typeface="Arial" pitchFamily="34" charset="0"/>
              <a:buNone/>
              <a:tabLst/>
              <a:defRPr sz="2133"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7" name="Slide Number Placeholder 14"/>
          <p:cNvSpPr txBox="1"/>
          <p:nvPr/>
        </p:nvSpPr>
        <p:spPr>
          <a:xfrm>
            <a:off x="0" y="6258000"/>
            <a:ext cx="383117" cy="600000"/>
          </a:xfrm>
          <a:prstGeom prst="rect">
            <a:avLst/>
          </a:prstGeom>
        </p:spPr>
        <p:txBody>
          <a:bodyPr lIns="0" tIns="93600" rIns="0" bIns="0" anchor="ctr" anchorCtr="0"/>
          <a:lstStyle>
            <a:defPPr>
              <a:defRPr lang="en-US"/>
            </a:defPPr>
            <a:lvl1pPr marL="0" algn="l" defTabSz="898010" rtl="0" eaLnBrk="1" latinLnBrk="0" hangingPunct="1">
              <a:defRPr sz="1800" kern="1200">
                <a:solidFill>
                  <a:schemeClr val="tx1"/>
                </a:solidFill>
                <a:latin typeface="+mn-lt"/>
                <a:ea typeface="+mn-ea"/>
                <a:cs typeface="+mn-cs"/>
              </a:defRPr>
            </a:lvl1pPr>
            <a:lvl2pPr marL="449005" algn="l" defTabSz="898010" rtl="0" eaLnBrk="1" latinLnBrk="0" hangingPunct="1">
              <a:defRPr sz="1800" kern="1200">
                <a:solidFill>
                  <a:schemeClr val="tx1"/>
                </a:solidFill>
                <a:latin typeface="+mn-lt"/>
                <a:ea typeface="+mn-ea"/>
                <a:cs typeface="+mn-cs"/>
              </a:defRPr>
            </a:lvl2pPr>
            <a:lvl3pPr marL="898010" algn="l" defTabSz="898010" rtl="0" eaLnBrk="1" latinLnBrk="0" hangingPunct="1">
              <a:defRPr sz="1800" kern="1200">
                <a:solidFill>
                  <a:schemeClr val="tx1"/>
                </a:solidFill>
                <a:latin typeface="+mn-lt"/>
                <a:ea typeface="+mn-ea"/>
                <a:cs typeface="+mn-cs"/>
              </a:defRPr>
            </a:lvl3pPr>
            <a:lvl4pPr marL="1347015" algn="l" defTabSz="898010" rtl="0" eaLnBrk="1" latinLnBrk="0" hangingPunct="1">
              <a:defRPr sz="1800" kern="1200">
                <a:solidFill>
                  <a:schemeClr val="tx1"/>
                </a:solidFill>
                <a:latin typeface="+mn-lt"/>
                <a:ea typeface="+mn-ea"/>
                <a:cs typeface="+mn-cs"/>
              </a:defRPr>
            </a:lvl4pPr>
            <a:lvl5pPr marL="1796019" algn="l" defTabSz="898010" rtl="0" eaLnBrk="1" latinLnBrk="0" hangingPunct="1">
              <a:defRPr sz="1800" kern="1200">
                <a:solidFill>
                  <a:schemeClr val="tx1"/>
                </a:solidFill>
                <a:latin typeface="+mn-lt"/>
                <a:ea typeface="+mn-ea"/>
                <a:cs typeface="+mn-cs"/>
              </a:defRPr>
            </a:lvl5pPr>
            <a:lvl6pPr marL="2245024" algn="l" defTabSz="898010" rtl="0" eaLnBrk="1" latinLnBrk="0" hangingPunct="1">
              <a:defRPr sz="1800" kern="1200">
                <a:solidFill>
                  <a:schemeClr val="tx1"/>
                </a:solidFill>
                <a:latin typeface="+mn-lt"/>
                <a:ea typeface="+mn-ea"/>
                <a:cs typeface="+mn-cs"/>
              </a:defRPr>
            </a:lvl6pPr>
            <a:lvl7pPr marL="2694029" algn="l" defTabSz="898010" rtl="0" eaLnBrk="1" latinLnBrk="0" hangingPunct="1">
              <a:defRPr sz="1800" kern="1200">
                <a:solidFill>
                  <a:schemeClr val="tx1"/>
                </a:solidFill>
                <a:latin typeface="+mn-lt"/>
                <a:ea typeface="+mn-ea"/>
                <a:cs typeface="+mn-cs"/>
              </a:defRPr>
            </a:lvl7pPr>
            <a:lvl8pPr marL="3143034" algn="l" defTabSz="898010" rtl="0" eaLnBrk="1" latinLnBrk="0" hangingPunct="1">
              <a:defRPr sz="1800" kern="1200">
                <a:solidFill>
                  <a:schemeClr val="tx1"/>
                </a:solidFill>
                <a:latin typeface="+mn-lt"/>
                <a:ea typeface="+mn-ea"/>
                <a:cs typeface="+mn-cs"/>
              </a:defRPr>
            </a:lvl8pPr>
            <a:lvl9pPr marL="3592038" algn="l" defTabSz="898010" rtl="0" eaLnBrk="1" latinLnBrk="0" hangingPunct="1">
              <a:defRPr sz="1800" kern="1200">
                <a:solidFill>
                  <a:schemeClr val="tx1"/>
                </a:solidFill>
                <a:latin typeface="+mn-lt"/>
                <a:ea typeface="+mn-ea"/>
                <a:cs typeface="+mn-cs"/>
              </a:defRPr>
            </a:lvl9pPr>
          </a:lstStyle>
          <a:p>
            <a:pPr algn="ctr" eaLnBrk="1" fontAlgn="auto" hangingPunct="1">
              <a:lnSpc>
                <a:spcPts val="1333"/>
              </a:lnSpc>
              <a:spcBef>
                <a:spcPts val="0"/>
              </a:spcBef>
              <a:spcAft>
                <a:spcPts val="0"/>
              </a:spcAft>
              <a:defRPr/>
            </a:pPr>
            <a:fld id="{84ADEA5E-D855-46E6-A607-27446C644854}" type="slidenum">
              <a:rPr lang="en-US" sz="1067" b="0" dirty="0">
                <a:solidFill>
                  <a:srgbClr val="FFFFFF"/>
                </a:solidFill>
                <a:latin typeface="Arial"/>
                <a:cs typeface="ＭＳ Ｐゴシック"/>
              </a:rPr>
              <a:pPr algn="ctr" eaLnBrk="1" fontAlgn="auto" hangingPunct="1">
                <a:lnSpc>
                  <a:spcPts val="1333"/>
                </a:lnSpc>
                <a:spcBef>
                  <a:spcPts val="0"/>
                </a:spcBef>
                <a:spcAft>
                  <a:spcPts val="0"/>
                </a:spcAft>
                <a:defRPr/>
              </a:pPr>
              <a:t>‹#›</a:t>
            </a:fld>
            <a:r>
              <a:rPr lang="en-US" sz="1067" b="0" dirty="0">
                <a:solidFill>
                  <a:srgbClr val="FFFFFF"/>
                </a:solidFill>
                <a:latin typeface="Arial"/>
                <a:cs typeface="ＭＳ Ｐゴシック"/>
              </a:rPr>
              <a:t>
              </a:t>
            </a:r>
            <a:endParaRPr lang="en-US" sz="1067" b="0" i="1" dirty="0">
              <a:solidFill>
                <a:srgbClr val="FFFFFF"/>
              </a:solidFill>
              <a:latin typeface="Arial"/>
              <a:cs typeface="ＭＳ Ｐゴシック"/>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6:9 Arup Single Object">
    <p:spTree>
      <p:nvGrpSpPr>
        <p:cNvPr id="1" name=""/>
        <p:cNvGrpSpPr/>
        <p:nvPr/>
      </p:nvGrpSpPr>
      <p:grpSpPr>
        <a:xfrm>
          <a:off x="0" y="0"/>
          <a:ext cx="0" cy="0"/>
          <a:chOff x="0" y="0"/>
          <a:chExt cx="0" cy="0"/>
        </a:xfrm>
      </p:grpSpPr>
      <p:sp>
        <p:nvSpPr>
          <p:cNvPr id="7" name="Content Placeholder 7"/>
          <p:cNvSpPr>
            <a:spLocks noGrp="1"/>
          </p:cNvSpPr>
          <p:nvPr>
            <p:ph sz="quarter" idx="10" hasCustomPrompt="1"/>
          </p:nvPr>
        </p:nvSpPr>
        <p:spPr>
          <a:xfrm>
            <a:off x="460800" y="190508"/>
            <a:ext cx="11443333" cy="5590761"/>
          </a:xfrm>
          <a:prstGeom prst="rect">
            <a:avLst/>
          </a:prstGeom>
        </p:spPr>
        <p:txBody>
          <a:bodyPr lIns="0" tIns="0" rIns="0" bIns="0">
            <a:noAutofit/>
          </a:bodyPr>
          <a:lstStyle>
            <a:lvl1pPr marL="0" indent="0">
              <a:lnSpc>
                <a:spcPts val="3467"/>
              </a:lnSpc>
              <a:spcBef>
                <a:spcPts val="0"/>
              </a:spcBef>
              <a:buFontTx/>
              <a:buNone/>
              <a:defRPr baseline="0">
                <a:latin typeface="Times New Roman"/>
                <a:cs typeface="Times New Roman"/>
              </a:defRPr>
            </a:lvl1pPr>
          </a:lstStyle>
          <a:p>
            <a:pPr lvl="0"/>
            <a:r>
              <a:rPr lang="en-US" dirty="0"/>
              <a:t>Use this layout for tables, charts/graphs images and multimedia by clicking on the icons below.</a:t>
            </a:r>
          </a:p>
          <a:p>
            <a:pPr lvl="0"/>
            <a:r>
              <a:rPr lang="en-US" dirty="0"/>
              <a:t>For a bullet slide with text, from the ‘Home’ menu choose:</a:t>
            </a:r>
          </a:p>
          <a:p>
            <a:pPr lvl="0"/>
            <a:r>
              <a:rPr lang="en-US" dirty="0"/>
              <a:t>New slide | Arup Bullet Layout</a:t>
            </a:r>
          </a:p>
          <a:p>
            <a:pPr lvl="0"/>
            <a:r>
              <a:rPr lang="en-US" dirty="0"/>
              <a:t>Do not use this layout for text.</a:t>
            </a:r>
          </a:p>
        </p:txBody>
      </p:sp>
      <p:sp>
        <p:nvSpPr>
          <p:cNvPr id="6" name="Text Placeholder 2"/>
          <p:cNvSpPr>
            <a:spLocks noGrp="1"/>
          </p:cNvSpPr>
          <p:nvPr>
            <p:ph type="body" sz="quarter" idx="13" hasCustomPrompt="1"/>
          </p:nvPr>
        </p:nvSpPr>
        <p:spPr>
          <a:xfrm>
            <a:off x="463067" y="5781264"/>
            <a:ext cx="7794668" cy="268771"/>
          </a:xfrm>
          <a:prstGeom prst="rect">
            <a:avLst/>
          </a:prstGeom>
        </p:spPr>
        <p:txBody>
          <a:bodyPr vert="horz" wrap="square"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1" name="Text Placeholder 2"/>
          <p:cNvSpPr>
            <a:spLocks noGrp="1"/>
          </p:cNvSpPr>
          <p:nvPr>
            <p:ph type="body" sz="quarter" idx="17" hasCustomPrompt="1"/>
          </p:nvPr>
        </p:nvSpPr>
        <p:spPr>
          <a:xfrm>
            <a:off x="8626583" y="5810008"/>
            <a:ext cx="3277550" cy="240027"/>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9" name="Text Placeholder 3"/>
          <p:cNvSpPr>
            <a:spLocks noGrp="1"/>
          </p:cNvSpPr>
          <p:nvPr>
            <p:ph type="body" sz="quarter" idx="33" hasCustomPrompt="1"/>
          </p:nvPr>
        </p:nvSpPr>
        <p:spPr>
          <a:xfrm>
            <a:off x="528000" y="6258000"/>
            <a:ext cx="10080000" cy="600000"/>
          </a:xfrm>
          <a:prstGeom prst="rect">
            <a:avLst/>
          </a:prstGeom>
        </p:spPr>
        <p:txBody>
          <a:bodyPr vert="horz" wrap="square" lIns="0" tIns="93600" rIns="0" bIns="0">
            <a:noAutofit/>
          </a:bodyPr>
          <a:lstStyle>
            <a:lvl1pPr marL="0" marR="0" indent="0" algn="l" defTabSz="1197317" rtl="0" eaLnBrk="1" fontAlgn="auto" latinLnBrk="0" hangingPunct="1">
              <a:lnSpc>
                <a:spcPts val="2400"/>
              </a:lnSpc>
              <a:spcBef>
                <a:spcPts val="0"/>
              </a:spcBef>
              <a:spcAft>
                <a:spcPts val="0"/>
              </a:spcAft>
              <a:buClrTx/>
              <a:buSzTx/>
              <a:buFont typeface="Arial" pitchFamily="34" charset="0"/>
              <a:buNone/>
              <a:tabLst/>
              <a:defRPr sz="2133"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10" name="Slide Number Placeholder 14"/>
          <p:cNvSpPr txBox="1"/>
          <p:nvPr/>
        </p:nvSpPr>
        <p:spPr>
          <a:xfrm>
            <a:off x="0" y="6258000"/>
            <a:ext cx="383117" cy="600000"/>
          </a:xfrm>
          <a:prstGeom prst="rect">
            <a:avLst/>
          </a:prstGeom>
        </p:spPr>
        <p:txBody>
          <a:bodyPr lIns="0" tIns="93600" rIns="0" bIns="0" anchor="ctr" anchorCtr="0"/>
          <a:lstStyle>
            <a:defPPr>
              <a:defRPr lang="en-US"/>
            </a:defPPr>
            <a:lvl1pPr marL="0" algn="l" defTabSz="898010" rtl="0" eaLnBrk="1" latinLnBrk="0" hangingPunct="1">
              <a:defRPr sz="1800" kern="1200">
                <a:solidFill>
                  <a:schemeClr val="tx1"/>
                </a:solidFill>
                <a:latin typeface="+mn-lt"/>
                <a:ea typeface="+mn-ea"/>
                <a:cs typeface="+mn-cs"/>
              </a:defRPr>
            </a:lvl1pPr>
            <a:lvl2pPr marL="449005" algn="l" defTabSz="898010" rtl="0" eaLnBrk="1" latinLnBrk="0" hangingPunct="1">
              <a:defRPr sz="1800" kern="1200">
                <a:solidFill>
                  <a:schemeClr val="tx1"/>
                </a:solidFill>
                <a:latin typeface="+mn-lt"/>
                <a:ea typeface="+mn-ea"/>
                <a:cs typeface="+mn-cs"/>
              </a:defRPr>
            </a:lvl2pPr>
            <a:lvl3pPr marL="898010" algn="l" defTabSz="898010" rtl="0" eaLnBrk="1" latinLnBrk="0" hangingPunct="1">
              <a:defRPr sz="1800" kern="1200">
                <a:solidFill>
                  <a:schemeClr val="tx1"/>
                </a:solidFill>
                <a:latin typeface="+mn-lt"/>
                <a:ea typeface="+mn-ea"/>
                <a:cs typeface="+mn-cs"/>
              </a:defRPr>
            </a:lvl3pPr>
            <a:lvl4pPr marL="1347015" algn="l" defTabSz="898010" rtl="0" eaLnBrk="1" latinLnBrk="0" hangingPunct="1">
              <a:defRPr sz="1800" kern="1200">
                <a:solidFill>
                  <a:schemeClr val="tx1"/>
                </a:solidFill>
                <a:latin typeface="+mn-lt"/>
                <a:ea typeface="+mn-ea"/>
                <a:cs typeface="+mn-cs"/>
              </a:defRPr>
            </a:lvl4pPr>
            <a:lvl5pPr marL="1796019" algn="l" defTabSz="898010" rtl="0" eaLnBrk="1" latinLnBrk="0" hangingPunct="1">
              <a:defRPr sz="1800" kern="1200">
                <a:solidFill>
                  <a:schemeClr val="tx1"/>
                </a:solidFill>
                <a:latin typeface="+mn-lt"/>
                <a:ea typeface="+mn-ea"/>
                <a:cs typeface="+mn-cs"/>
              </a:defRPr>
            </a:lvl5pPr>
            <a:lvl6pPr marL="2245024" algn="l" defTabSz="898010" rtl="0" eaLnBrk="1" latinLnBrk="0" hangingPunct="1">
              <a:defRPr sz="1800" kern="1200">
                <a:solidFill>
                  <a:schemeClr val="tx1"/>
                </a:solidFill>
                <a:latin typeface="+mn-lt"/>
                <a:ea typeface="+mn-ea"/>
                <a:cs typeface="+mn-cs"/>
              </a:defRPr>
            </a:lvl6pPr>
            <a:lvl7pPr marL="2694029" algn="l" defTabSz="898010" rtl="0" eaLnBrk="1" latinLnBrk="0" hangingPunct="1">
              <a:defRPr sz="1800" kern="1200">
                <a:solidFill>
                  <a:schemeClr val="tx1"/>
                </a:solidFill>
                <a:latin typeface="+mn-lt"/>
                <a:ea typeface="+mn-ea"/>
                <a:cs typeface="+mn-cs"/>
              </a:defRPr>
            </a:lvl7pPr>
            <a:lvl8pPr marL="3143034" algn="l" defTabSz="898010" rtl="0" eaLnBrk="1" latinLnBrk="0" hangingPunct="1">
              <a:defRPr sz="1800" kern="1200">
                <a:solidFill>
                  <a:schemeClr val="tx1"/>
                </a:solidFill>
                <a:latin typeface="+mn-lt"/>
                <a:ea typeface="+mn-ea"/>
                <a:cs typeface="+mn-cs"/>
              </a:defRPr>
            </a:lvl8pPr>
            <a:lvl9pPr marL="3592038" algn="l" defTabSz="898010" rtl="0" eaLnBrk="1" latinLnBrk="0" hangingPunct="1">
              <a:defRPr sz="1800" kern="1200">
                <a:solidFill>
                  <a:schemeClr val="tx1"/>
                </a:solidFill>
                <a:latin typeface="+mn-lt"/>
                <a:ea typeface="+mn-ea"/>
                <a:cs typeface="+mn-cs"/>
              </a:defRPr>
            </a:lvl9pPr>
          </a:lstStyle>
          <a:p>
            <a:pPr algn="ctr" eaLnBrk="1" fontAlgn="auto" hangingPunct="1">
              <a:lnSpc>
                <a:spcPts val="1333"/>
              </a:lnSpc>
              <a:spcBef>
                <a:spcPts val="0"/>
              </a:spcBef>
              <a:spcAft>
                <a:spcPts val="0"/>
              </a:spcAft>
              <a:defRPr/>
            </a:pPr>
            <a:fld id="{84ADEA5E-D855-46E6-A607-27446C644854}" type="slidenum">
              <a:rPr lang="en-US" sz="1067" b="0" dirty="0">
                <a:solidFill>
                  <a:srgbClr val="FFFFFF"/>
                </a:solidFill>
                <a:latin typeface="Arial"/>
                <a:cs typeface="ＭＳ Ｐゴシック"/>
              </a:rPr>
              <a:pPr algn="ctr" eaLnBrk="1" fontAlgn="auto" hangingPunct="1">
                <a:lnSpc>
                  <a:spcPts val="1333"/>
                </a:lnSpc>
                <a:spcBef>
                  <a:spcPts val="0"/>
                </a:spcBef>
                <a:spcAft>
                  <a:spcPts val="0"/>
                </a:spcAft>
                <a:defRPr/>
              </a:pPr>
              <a:t>‹#›</a:t>
            </a:fld>
            <a:r>
              <a:rPr lang="en-US" sz="1067" b="0" dirty="0">
                <a:solidFill>
                  <a:srgbClr val="FFFFFF"/>
                </a:solidFill>
                <a:latin typeface="Arial"/>
                <a:cs typeface="ＭＳ Ｐゴシック"/>
              </a:rPr>
              <a:t>
              </a:t>
            </a:r>
            <a:endParaRPr lang="en-US" sz="1067" b="0" i="1" dirty="0">
              <a:solidFill>
                <a:srgbClr val="FFFFFF"/>
              </a:solidFill>
              <a:latin typeface="Arial"/>
              <a:cs typeface="ＭＳ Ｐゴシック"/>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6:9 Arup Two Objects">
    <p:spTree>
      <p:nvGrpSpPr>
        <p:cNvPr id="1" name=""/>
        <p:cNvGrpSpPr/>
        <p:nvPr/>
      </p:nvGrpSpPr>
      <p:grpSpPr>
        <a:xfrm>
          <a:off x="0" y="0"/>
          <a:ext cx="0" cy="0"/>
          <a:chOff x="0" y="0"/>
          <a:chExt cx="0" cy="0"/>
        </a:xfrm>
      </p:grpSpPr>
      <p:sp>
        <p:nvSpPr>
          <p:cNvPr id="8" name="Content Placeholder 7"/>
          <p:cNvSpPr>
            <a:spLocks noGrp="1"/>
          </p:cNvSpPr>
          <p:nvPr>
            <p:ph sz="quarter" idx="10" hasCustomPrompt="1"/>
          </p:nvPr>
        </p:nvSpPr>
        <p:spPr>
          <a:xfrm>
            <a:off x="232682" y="190508"/>
            <a:ext cx="5814649" cy="5590761"/>
          </a:xfrm>
          <a:prstGeom prst="rect">
            <a:avLst/>
          </a:prstGeom>
        </p:spPr>
        <p:txBody>
          <a:bodyPr lIns="0" tIns="0" rIns="0" bIns="0">
            <a:normAutofit/>
          </a:bodyPr>
          <a:lstStyle>
            <a:lvl1pPr marL="0" indent="0">
              <a:lnSpc>
                <a:spcPts val="3467"/>
              </a:lnSpc>
              <a:spcBef>
                <a:spcPts val="0"/>
              </a:spcBef>
              <a:buFontTx/>
              <a:buNone/>
              <a:defRPr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15" name="Text Placeholder 2"/>
          <p:cNvSpPr>
            <a:spLocks noGrp="1"/>
          </p:cNvSpPr>
          <p:nvPr>
            <p:ph type="body" sz="quarter" idx="12" hasCustomPrompt="1"/>
          </p:nvPr>
        </p:nvSpPr>
        <p:spPr>
          <a:xfrm>
            <a:off x="4890805" y="5781261"/>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16" name="Text Placeholder 2"/>
          <p:cNvSpPr>
            <a:spLocks noGrp="1"/>
          </p:cNvSpPr>
          <p:nvPr>
            <p:ph type="body" sz="quarter" idx="13" hasCustomPrompt="1"/>
          </p:nvPr>
        </p:nvSpPr>
        <p:spPr>
          <a:xfrm>
            <a:off x="232667" y="5781264"/>
            <a:ext cx="4320000" cy="297517"/>
          </a:xfrm>
          <a:prstGeom prst="rect">
            <a:avLst/>
          </a:prstGeom>
        </p:spPr>
        <p:txBody>
          <a:bodyPr vert="horz" wrap="square"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21" name="Content Placeholder 7"/>
          <p:cNvSpPr>
            <a:spLocks noGrp="1"/>
          </p:cNvSpPr>
          <p:nvPr>
            <p:ph sz="quarter" idx="16" hasCustomPrompt="1"/>
          </p:nvPr>
        </p:nvSpPr>
        <p:spPr>
          <a:xfrm>
            <a:off x="6144018" y="190508"/>
            <a:ext cx="5814649" cy="5590761"/>
          </a:xfrm>
          <a:prstGeom prst="rect">
            <a:avLst/>
          </a:prstGeom>
        </p:spPr>
        <p:txBody>
          <a:bodyPr lIns="0" tIns="0" rIns="0" bIns="0">
            <a:normAutofit/>
          </a:bodyPr>
          <a:lstStyle>
            <a:lvl1pPr marL="0" indent="0">
              <a:lnSpc>
                <a:spcPts val="3467"/>
              </a:lnSpc>
              <a:spcBef>
                <a:spcPts val="0"/>
              </a:spcBef>
              <a:buFontTx/>
              <a:buNone/>
              <a:defRPr baseline="0">
                <a:latin typeface="Times New Roman"/>
                <a:cs typeface="Times New Roman"/>
              </a:defRPr>
            </a:lvl1pPr>
          </a:lstStyle>
          <a:p>
            <a:pPr lvl="0"/>
            <a:r>
              <a:rPr lang="en-US" dirty="0"/>
              <a:t>Use to insert images / graphical content by clicking on the icons below</a:t>
            </a:r>
          </a:p>
          <a:p>
            <a:pPr lvl="0"/>
            <a:r>
              <a:rPr lang="en-US" dirty="0"/>
              <a:t>Or small amount of text to compliment images</a:t>
            </a:r>
          </a:p>
        </p:txBody>
      </p:sp>
      <p:sp>
        <p:nvSpPr>
          <p:cNvPr id="23" name="Text Placeholder 2"/>
          <p:cNvSpPr>
            <a:spLocks noGrp="1"/>
          </p:cNvSpPr>
          <p:nvPr>
            <p:ph type="body" sz="quarter" idx="17" hasCustomPrompt="1"/>
          </p:nvPr>
        </p:nvSpPr>
        <p:spPr>
          <a:xfrm>
            <a:off x="10802142" y="5781261"/>
            <a:ext cx="1156527" cy="227755"/>
          </a:xfrm>
          <a:prstGeom prst="rect">
            <a:avLst/>
          </a:prstGeom>
        </p:spPr>
        <p:txBody>
          <a:bodyPr vert="horz" lIns="0" rIns="0">
            <a:noAutofit/>
          </a:bodyPr>
          <a:lstStyle>
            <a:lvl1pPr marL="0" indent="0" algn="r">
              <a:lnSpc>
                <a:spcPts val="1067"/>
              </a:lnSpc>
              <a:spcBef>
                <a:spcPts val="0"/>
              </a:spcBef>
              <a:buNone/>
              <a:defRPr sz="800">
                <a:latin typeface="Times New Roman"/>
                <a:cs typeface="Times New Roman"/>
              </a:defRPr>
            </a:lvl1pPr>
            <a:lvl2pPr>
              <a:defRPr sz="800"/>
            </a:lvl2pPr>
            <a:lvl3pPr>
              <a:defRPr sz="800"/>
            </a:lvl3pPr>
            <a:lvl4pPr>
              <a:defRPr sz="800"/>
            </a:lvl4pPr>
            <a:lvl5pPr>
              <a:defRPr sz="800"/>
            </a:lvl5pPr>
          </a:lstStyle>
          <a:p>
            <a:r>
              <a:rPr lang="en-US" sz="800" dirty="0"/>
              <a:t>© Image Copyright</a:t>
            </a:r>
          </a:p>
        </p:txBody>
      </p:sp>
      <p:sp>
        <p:nvSpPr>
          <p:cNvPr id="24" name="Text Placeholder 2"/>
          <p:cNvSpPr>
            <a:spLocks noGrp="1"/>
          </p:cNvSpPr>
          <p:nvPr>
            <p:ph type="body" sz="quarter" idx="18" hasCustomPrompt="1"/>
          </p:nvPr>
        </p:nvSpPr>
        <p:spPr>
          <a:xfrm>
            <a:off x="6144005" y="5781264"/>
            <a:ext cx="4320000" cy="297517"/>
          </a:xfrm>
          <a:prstGeom prst="rect">
            <a:avLst/>
          </a:prstGeom>
        </p:spPr>
        <p:txBody>
          <a:bodyPr vert="horz" wrap="square" lIns="0" tIns="36000" rIns="0" bIns="36000">
            <a:noAutofit/>
          </a:bodyPr>
          <a:lstStyle>
            <a:lvl1pPr marL="0" indent="0" algn="l">
              <a:lnSpc>
                <a:spcPts val="1600"/>
              </a:lnSpc>
              <a:spcBef>
                <a:spcPts val="0"/>
              </a:spcBef>
              <a:buNone/>
              <a:defRPr sz="1333">
                <a:latin typeface="Times New Roman"/>
                <a:cs typeface="Times New Roman"/>
              </a:defRPr>
            </a:lvl1pPr>
            <a:lvl2pPr>
              <a:defRPr sz="800"/>
            </a:lvl2pPr>
            <a:lvl3pPr>
              <a:defRPr sz="800"/>
            </a:lvl3pPr>
            <a:lvl4pPr>
              <a:defRPr sz="800"/>
            </a:lvl4pPr>
            <a:lvl5pPr>
              <a:defRPr sz="800"/>
            </a:lvl5pPr>
          </a:lstStyle>
          <a:p>
            <a:r>
              <a:rPr lang="en-US" sz="1333" dirty="0"/>
              <a:t>Caption</a:t>
            </a:r>
            <a:endParaRPr lang="en-US" sz="800" dirty="0"/>
          </a:p>
        </p:txBody>
      </p:sp>
      <p:sp>
        <p:nvSpPr>
          <p:cNvPr id="12" name="Text Placeholder 3"/>
          <p:cNvSpPr>
            <a:spLocks noGrp="1"/>
          </p:cNvSpPr>
          <p:nvPr>
            <p:ph type="body" sz="quarter" idx="33" hasCustomPrompt="1"/>
          </p:nvPr>
        </p:nvSpPr>
        <p:spPr>
          <a:xfrm>
            <a:off x="528000" y="6258000"/>
            <a:ext cx="10080000" cy="600000"/>
          </a:xfrm>
          <a:prstGeom prst="rect">
            <a:avLst/>
          </a:prstGeom>
        </p:spPr>
        <p:txBody>
          <a:bodyPr vert="horz" wrap="square" lIns="0" tIns="93600" rIns="0" bIns="0">
            <a:noAutofit/>
          </a:bodyPr>
          <a:lstStyle>
            <a:lvl1pPr marL="0" marR="0" indent="0" algn="l" defTabSz="1197317" rtl="0" eaLnBrk="1" fontAlgn="auto" latinLnBrk="0" hangingPunct="1">
              <a:lnSpc>
                <a:spcPts val="2400"/>
              </a:lnSpc>
              <a:spcBef>
                <a:spcPts val="0"/>
              </a:spcBef>
              <a:spcAft>
                <a:spcPts val="0"/>
              </a:spcAft>
              <a:buClrTx/>
              <a:buSzTx/>
              <a:buFont typeface="Arial" pitchFamily="34" charset="0"/>
              <a:buNone/>
              <a:tabLst/>
              <a:defRPr sz="2133" b="0" i="0" baseline="0">
                <a:solidFill>
                  <a:schemeClr val="bg1"/>
                </a:solidFill>
                <a:latin typeface="Times New Roman"/>
                <a:cs typeface="Times New Roman"/>
              </a:defRPr>
            </a:lvl1pPr>
          </a:lstStyle>
          <a:p>
            <a:r>
              <a:rPr lang="en-US" sz="2133" baseline="0" dirty="0"/>
              <a:t>Footer title</a:t>
            </a:r>
            <a:endParaRPr lang="en-US" sz="2400" baseline="0" dirty="0"/>
          </a:p>
        </p:txBody>
      </p:sp>
      <p:sp>
        <p:nvSpPr>
          <p:cNvPr id="13" name="Slide Number Placeholder 14"/>
          <p:cNvSpPr txBox="1"/>
          <p:nvPr/>
        </p:nvSpPr>
        <p:spPr>
          <a:xfrm>
            <a:off x="0" y="6258000"/>
            <a:ext cx="383117" cy="600000"/>
          </a:xfrm>
          <a:prstGeom prst="rect">
            <a:avLst/>
          </a:prstGeom>
        </p:spPr>
        <p:txBody>
          <a:bodyPr lIns="0" tIns="93600" rIns="0" bIns="0" anchor="ctr" anchorCtr="0"/>
          <a:lstStyle>
            <a:defPPr>
              <a:defRPr lang="en-US"/>
            </a:defPPr>
            <a:lvl1pPr marL="0" algn="l" defTabSz="898010" rtl="0" eaLnBrk="1" latinLnBrk="0" hangingPunct="1">
              <a:defRPr sz="1800" kern="1200">
                <a:solidFill>
                  <a:schemeClr val="tx1"/>
                </a:solidFill>
                <a:latin typeface="+mn-lt"/>
                <a:ea typeface="+mn-ea"/>
                <a:cs typeface="+mn-cs"/>
              </a:defRPr>
            </a:lvl1pPr>
            <a:lvl2pPr marL="449005" algn="l" defTabSz="898010" rtl="0" eaLnBrk="1" latinLnBrk="0" hangingPunct="1">
              <a:defRPr sz="1800" kern="1200">
                <a:solidFill>
                  <a:schemeClr val="tx1"/>
                </a:solidFill>
                <a:latin typeface="+mn-lt"/>
                <a:ea typeface="+mn-ea"/>
                <a:cs typeface="+mn-cs"/>
              </a:defRPr>
            </a:lvl2pPr>
            <a:lvl3pPr marL="898010" algn="l" defTabSz="898010" rtl="0" eaLnBrk="1" latinLnBrk="0" hangingPunct="1">
              <a:defRPr sz="1800" kern="1200">
                <a:solidFill>
                  <a:schemeClr val="tx1"/>
                </a:solidFill>
                <a:latin typeface="+mn-lt"/>
                <a:ea typeface="+mn-ea"/>
                <a:cs typeface="+mn-cs"/>
              </a:defRPr>
            </a:lvl3pPr>
            <a:lvl4pPr marL="1347015" algn="l" defTabSz="898010" rtl="0" eaLnBrk="1" latinLnBrk="0" hangingPunct="1">
              <a:defRPr sz="1800" kern="1200">
                <a:solidFill>
                  <a:schemeClr val="tx1"/>
                </a:solidFill>
                <a:latin typeface="+mn-lt"/>
                <a:ea typeface="+mn-ea"/>
                <a:cs typeface="+mn-cs"/>
              </a:defRPr>
            </a:lvl4pPr>
            <a:lvl5pPr marL="1796019" algn="l" defTabSz="898010" rtl="0" eaLnBrk="1" latinLnBrk="0" hangingPunct="1">
              <a:defRPr sz="1800" kern="1200">
                <a:solidFill>
                  <a:schemeClr val="tx1"/>
                </a:solidFill>
                <a:latin typeface="+mn-lt"/>
                <a:ea typeface="+mn-ea"/>
                <a:cs typeface="+mn-cs"/>
              </a:defRPr>
            </a:lvl5pPr>
            <a:lvl6pPr marL="2245024" algn="l" defTabSz="898010" rtl="0" eaLnBrk="1" latinLnBrk="0" hangingPunct="1">
              <a:defRPr sz="1800" kern="1200">
                <a:solidFill>
                  <a:schemeClr val="tx1"/>
                </a:solidFill>
                <a:latin typeface="+mn-lt"/>
                <a:ea typeface="+mn-ea"/>
                <a:cs typeface="+mn-cs"/>
              </a:defRPr>
            </a:lvl6pPr>
            <a:lvl7pPr marL="2694029" algn="l" defTabSz="898010" rtl="0" eaLnBrk="1" latinLnBrk="0" hangingPunct="1">
              <a:defRPr sz="1800" kern="1200">
                <a:solidFill>
                  <a:schemeClr val="tx1"/>
                </a:solidFill>
                <a:latin typeface="+mn-lt"/>
                <a:ea typeface="+mn-ea"/>
                <a:cs typeface="+mn-cs"/>
              </a:defRPr>
            </a:lvl7pPr>
            <a:lvl8pPr marL="3143034" algn="l" defTabSz="898010" rtl="0" eaLnBrk="1" latinLnBrk="0" hangingPunct="1">
              <a:defRPr sz="1800" kern="1200">
                <a:solidFill>
                  <a:schemeClr val="tx1"/>
                </a:solidFill>
                <a:latin typeface="+mn-lt"/>
                <a:ea typeface="+mn-ea"/>
                <a:cs typeface="+mn-cs"/>
              </a:defRPr>
            </a:lvl8pPr>
            <a:lvl9pPr marL="3592038" algn="l" defTabSz="898010" rtl="0" eaLnBrk="1" latinLnBrk="0" hangingPunct="1">
              <a:defRPr sz="1800" kern="1200">
                <a:solidFill>
                  <a:schemeClr val="tx1"/>
                </a:solidFill>
                <a:latin typeface="+mn-lt"/>
                <a:ea typeface="+mn-ea"/>
                <a:cs typeface="+mn-cs"/>
              </a:defRPr>
            </a:lvl9pPr>
          </a:lstStyle>
          <a:p>
            <a:pPr algn="ctr" eaLnBrk="1" fontAlgn="auto" hangingPunct="1">
              <a:lnSpc>
                <a:spcPts val="1333"/>
              </a:lnSpc>
              <a:spcBef>
                <a:spcPts val="0"/>
              </a:spcBef>
              <a:spcAft>
                <a:spcPts val="0"/>
              </a:spcAft>
              <a:defRPr/>
            </a:pPr>
            <a:fld id="{84ADEA5E-D855-46E6-A607-27446C644854}" type="slidenum">
              <a:rPr lang="en-US" sz="1067" b="0" dirty="0">
                <a:solidFill>
                  <a:srgbClr val="FFFFFF"/>
                </a:solidFill>
                <a:latin typeface="Arial"/>
                <a:cs typeface="ＭＳ Ｐゴシック"/>
              </a:rPr>
              <a:pPr algn="ctr" eaLnBrk="1" fontAlgn="auto" hangingPunct="1">
                <a:lnSpc>
                  <a:spcPts val="1333"/>
                </a:lnSpc>
                <a:spcBef>
                  <a:spcPts val="0"/>
                </a:spcBef>
                <a:spcAft>
                  <a:spcPts val="0"/>
                </a:spcAft>
                <a:defRPr/>
              </a:pPr>
              <a:t>‹#›</a:t>
            </a:fld>
            <a:r>
              <a:rPr lang="en-US" sz="1067" b="0" dirty="0">
                <a:solidFill>
                  <a:srgbClr val="FFFFFF"/>
                </a:solidFill>
                <a:latin typeface="Arial"/>
                <a:cs typeface="ＭＳ Ｐゴシック"/>
              </a:rPr>
              <a:t>
              </a:t>
            </a:r>
            <a:endParaRPr lang="en-US" sz="1067" b="0" i="1" dirty="0">
              <a:solidFill>
                <a:srgbClr val="FFFFFF"/>
              </a:solidFill>
              <a:latin typeface="Arial"/>
              <a:cs typeface="ＭＳ Ｐゴシック"/>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22" Type="http://schemas.openxmlformats.org/officeDocument/2006/relationships/image" Target="../media/image1.png"/><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677" y="6246997"/>
            <a:ext cx="12192000" cy="624000"/>
          </a:xfrm>
          <a:prstGeom prst="rect">
            <a:avLst/>
          </a:prstGeom>
          <a:solidFill>
            <a:schemeClr val="accent2"/>
          </a:solidFill>
          <a:ln>
            <a:noFill/>
          </a:ln>
          <a:effectLst/>
        </p:spPr>
        <p:style>
          <a:lnRef idx="2">
            <a:schemeClr val="accent2">
              <a:shade val="50000"/>
            </a:schemeClr>
          </a:lnRef>
          <a:fillRef idx="1">
            <a:schemeClr val="accent2"/>
          </a:fillRef>
          <a:effectRef idx="0">
            <a:schemeClr val="accent2"/>
          </a:effectRef>
          <a:fontRef idx="minor">
            <a:schemeClr val="lt1"/>
          </a:fontRef>
        </p:style>
      </p:sp>
      <p:pic>
        <p:nvPicPr>
          <p:cNvPr id="3" name="Picture 2"/>
          <p:cNvPicPr>
            <a:picLocks noChangeAspect="1"/>
          </p:cNvPicPr>
          <p:nvPr/>
        </p:nvPicPr>
        <p:blipFill>
          <a:blip r:embed="rId22" cstate="email">
            <a:extLst>
              <a:ext uri="{28A0092B-C50C-407E-A947-70E740481C1C}">
                <a14:useLocalDpi xmlns:a14="http://schemas.microsoft.com/office/drawing/2010/main"/>
              </a:ext>
            </a:extLst>
          </a:blip>
          <a:stretch>
            <a:fillRect/>
          </a:stretch>
        </p:blipFill>
        <p:spPr>
          <a:xfrm>
            <a:off x="11092999" y="6405363"/>
            <a:ext cx="859663" cy="288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1197317" rtl="0" eaLnBrk="1" latinLnBrk="0" hangingPunct="1">
        <a:lnSpc>
          <a:spcPct val="85000"/>
        </a:lnSpc>
        <a:spcBef>
          <a:spcPts val="261"/>
        </a:spcBef>
        <a:buNone/>
        <a:defRPr sz="5200" kern="1200">
          <a:solidFill>
            <a:schemeClr val="tx1"/>
          </a:solidFill>
          <a:latin typeface="+mn-lt"/>
          <a:ea typeface="+mj-ea"/>
          <a:cs typeface="+mj-cs"/>
        </a:defRPr>
      </a:lvl1pPr>
    </p:titleStyle>
    <p:bodyStyle>
      <a:lvl1pPr marL="236969" indent="-236969" algn="l" defTabSz="1197317" rtl="0" eaLnBrk="1" latinLnBrk="0" hangingPunct="1">
        <a:lnSpc>
          <a:spcPct val="85000"/>
        </a:lnSpc>
        <a:spcBef>
          <a:spcPts val="261"/>
        </a:spcBef>
        <a:buFont typeface="Arial" pitchFamily="34" charset="0"/>
        <a:buChar char="•"/>
        <a:defRPr sz="3200" kern="1200">
          <a:solidFill>
            <a:schemeClr val="tx1"/>
          </a:solidFill>
          <a:latin typeface="+mj-lt"/>
          <a:ea typeface="+mn-ea"/>
          <a:cs typeface="+mn-cs"/>
        </a:defRPr>
      </a:lvl1pPr>
      <a:lvl2pPr marL="473937" indent="-236969" algn="l" defTabSz="1197317" rtl="0" eaLnBrk="1" latinLnBrk="0" hangingPunct="1">
        <a:lnSpc>
          <a:spcPct val="85000"/>
        </a:lnSpc>
        <a:spcBef>
          <a:spcPts val="261"/>
        </a:spcBef>
        <a:buFont typeface="Arial" pitchFamily="34" charset="0"/>
        <a:buChar char="•"/>
        <a:defRPr sz="2667" kern="1200">
          <a:solidFill>
            <a:schemeClr val="tx1"/>
          </a:solidFill>
          <a:latin typeface="+mj-lt"/>
          <a:ea typeface="+mn-ea"/>
          <a:cs typeface="+mn-cs"/>
        </a:defRPr>
      </a:lvl2pPr>
      <a:lvl3pPr marL="710906" indent="-236969" algn="l" defTabSz="1197317" rtl="0" eaLnBrk="1" latinLnBrk="0" hangingPunct="1">
        <a:lnSpc>
          <a:spcPct val="85000"/>
        </a:lnSpc>
        <a:spcBef>
          <a:spcPts val="261"/>
        </a:spcBef>
        <a:buFont typeface="Arial" pitchFamily="34" charset="0"/>
        <a:buChar char="•"/>
        <a:defRPr sz="2400" kern="1200">
          <a:solidFill>
            <a:schemeClr val="tx1"/>
          </a:solidFill>
          <a:latin typeface="+mj-lt"/>
          <a:ea typeface="+mn-ea"/>
          <a:cs typeface="+mn-cs"/>
        </a:defRPr>
      </a:lvl3pPr>
      <a:lvl4pPr marL="935403" indent="-236969" algn="l" defTabSz="1197317" rtl="0" eaLnBrk="1" latinLnBrk="0" hangingPunct="1">
        <a:lnSpc>
          <a:spcPct val="85000"/>
        </a:lnSpc>
        <a:spcBef>
          <a:spcPts val="261"/>
        </a:spcBef>
        <a:buFont typeface="Arial" pitchFamily="34" charset="0"/>
        <a:buChar char="•"/>
        <a:tabLst/>
        <a:defRPr sz="2000" kern="1200">
          <a:solidFill>
            <a:schemeClr val="tx1"/>
          </a:solidFill>
          <a:latin typeface="+mj-lt"/>
          <a:ea typeface="+mn-ea"/>
          <a:cs typeface="+mn-cs"/>
        </a:defRPr>
      </a:lvl4pPr>
      <a:lvl5pPr marL="1172372" indent="-236969" algn="l" defTabSz="1197317" rtl="0" eaLnBrk="1" latinLnBrk="0" hangingPunct="1">
        <a:lnSpc>
          <a:spcPct val="85000"/>
        </a:lnSpc>
        <a:spcBef>
          <a:spcPts val="261"/>
        </a:spcBef>
        <a:buFont typeface="Arial" pitchFamily="34" charset="0"/>
        <a:buChar char="•"/>
        <a:tabLst/>
        <a:defRPr sz="2000" kern="1200">
          <a:solidFill>
            <a:schemeClr val="tx1"/>
          </a:solidFill>
          <a:latin typeface="+mj-lt"/>
          <a:ea typeface="+mn-ea"/>
          <a:cs typeface="+mn-cs"/>
        </a:defRPr>
      </a:lvl5pPr>
      <a:lvl6pPr marL="3292619"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891277"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489936"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088594" indent="-299330" algn="l" defTabSz="1197317"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197317" rtl="0" eaLnBrk="1" latinLnBrk="0" hangingPunct="1">
        <a:defRPr sz="2400" kern="1200">
          <a:solidFill>
            <a:schemeClr val="tx1"/>
          </a:solidFill>
          <a:latin typeface="+mn-lt"/>
          <a:ea typeface="+mn-ea"/>
          <a:cs typeface="+mn-cs"/>
        </a:defRPr>
      </a:lvl1pPr>
      <a:lvl2pPr marL="598658" algn="l" defTabSz="1197317" rtl="0" eaLnBrk="1" latinLnBrk="0" hangingPunct="1">
        <a:defRPr sz="2400" kern="1200">
          <a:solidFill>
            <a:schemeClr val="tx1"/>
          </a:solidFill>
          <a:latin typeface="+mn-lt"/>
          <a:ea typeface="+mn-ea"/>
          <a:cs typeface="+mn-cs"/>
        </a:defRPr>
      </a:lvl2pPr>
      <a:lvl3pPr marL="1197317" algn="l" defTabSz="1197317" rtl="0" eaLnBrk="1" latinLnBrk="0" hangingPunct="1">
        <a:defRPr sz="2400" kern="1200">
          <a:solidFill>
            <a:schemeClr val="tx1"/>
          </a:solidFill>
          <a:latin typeface="+mn-lt"/>
          <a:ea typeface="+mn-ea"/>
          <a:cs typeface="+mn-cs"/>
        </a:defRPr>
      </a:lvl3pPr>
      <a:lvl4pPr marL="1795975" algn="l" defTabSz="1197317" rtl="0" eaLnBrk="1" latinLnBrk="0" hangingPunct="1">
        <a:defRPr sz="2400" kern="1200">
          <a:solidFill>
            <a:schemeClr val="tx1"/>
          </a:solidFill>
          <a:latin typeface="+mn-lt"/>
          <a:ea typeface="+mn-ea"/>
          <a:cs typeface="+mn-cs"/>
        </a:defRPr>
      </a:lvl4pPr>
      <a:lvl5pPr marL="2394632" algn="l" defTabSz="1197317" rtl="0" eaLnBrk="1" latinLnBrk="0" hangingPunct="1">
        <a:defRPr sz="2400" kern="1200">
          <a:solidFill>
            <a:schemeClr val="tx1"/>
          </a:solidFill>
          <a:latin typeface="+mn-lt"/>
          <a:ea typeface="+mn-ea"/>
          <a:cs typeface="+mn-cs"/>
        </a:defRPr>
      </a:lvl5pPr>
      <a:lvl6pPr marL="2993290" algn="l" defTabSz="1197317" rtl="0" eaLnBrk="1" latinLnBrk="0" hangingPunct="1">
        <a:defRPr sz="2400" kern="1200">
          <a:solidFill>
            <a:schemeClr val="tx1"/>
          </a:solidFill>
          <a:latin typeface="+mn-lt"/>
          <a:ea typeface="+mn-ea"/>
          <a:cs typeface="+mn-cs"/>
        </a:defRPr>
      </a:lvl6pPr>
      <a:lvl7pPr marL="3591949" algn="l" defTabSz="1197317" rtl="0" eaLnBrk="1" latinLnBrk="0" hangingPunct="1">
        <a:defRPr sz="2400" kern="1200">
          <a:solidFill>
            <a:schemeClr val="tx1"/>
          </a:solidFill>
          <a:latin typeface="+mn-lt"/>
          <a:ea typeface="+mn-ea"/>
          <a:cs typeface="+mn-cs"/>
        </a:defRPr>
      </a:lvl7pPr>
      <a:lvl8pPr marL="4190607" algn="l" defTabSz="1197317" rtl="0" eaLnBrk="1" latinLnBrk="0" hangingPunct="1">
        <a:defRPr sz="2400" kern="1200">
          <a:solidFill>
            <a:schemeClr val="tx1"/>
          </a:solidFill>
          <a:latin typeface="+mn-lt"/>
          <a:ea typeface="+mn-ea"/>
          <a:cs typeface="+mn-cs"/>
        </a:defRPr>
      </a:lvl8pPr>
      <a:lvl9pPr marL="4789264" algn="l" defTabSz="119731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gif"/><Relationship Id="rId4" Type="http://schemas.openxmlformats.org/officeDocument/2006/relationships/image" Target="../media/image9.jpeg"/><Relationship Id="rId5" Type="http://schemas.openxmlformats.org/officeDocument/2006/relationships/image" Target="../media/image10.png"/><Relationship Id="rId6" Type="http://schemas.openxmlformats.org/officeDocument/2006/relationships/image" Target="../media/image11.gif"/><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4" Type="http://schemas.openxmlformats.org/officeDocument/2006/relationships/image" Target="../media/image13.jpe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16.jpeg"/><Relationship Id="rId5" Type="http://schemas.openxmlformats.org/officeDocument/2006/relationships/image" Target="../media/image17.jpg"/><Relationship Id="rId1" Type="http://schemas.openxmlformats.org/officeDocument/2006/relationships/slideLayout" Target="../slideLayouts/slideLayout2.xml"/><Relationship Id="rId2" Type="http://schemas.openxmlformats.org/officeDocument/2006/relationships/image" Target="../media/image1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gif"/><Relationship Id="rId5" Type="http://schemas.openxmlformats.org/officeDocument/2006/relationships/image" Target="../media/image6.jpeg"/><Relationship Id="rId6"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32846" y="2938806"/>
            <a:ext cx="11722100" cy="683948"/>
          </a:xfrm>
        </p:spPr>
        <p:txBody>
          <a:bodyPr/>
          <a:lstStyle/>
          <a:p>
            <a:r>
              <a:rPr lang="en-GB" dirty="0" smtClean="0">
                <a:solidFill>
                  <a:srgbClr val="00B050"/>
                </a:solidFill>
              </a:rPr>
              <a:t>(Re)settlement Toolkit</a:t>
            </a:r>
            <a:endParaRPr lang="en-GB" dirty="0">
              <a:solidFill>
                <a:srgbClr val="00B050"/>
              </a:solidFill>
            </a:endParaRPr>
          </a:p>
        </p:txBody>
      </p:sp>
      <p:sp>
        <p:nvSpPr>
          <p:cNvPr id="4" name="Text Placeholder 3"/>
          <p:cNvSpPr>
            <a:spLocks noGrp="1"/>
          </p:cNvSpPr>
          <p:nvPr>
            <p:ph type="body" sz="quarter" idx="10"/>
          </p:nvPr>
        </p:nvSpPr>
        <p:spPr>
          <a:xfrm>
            <a:off x="329231" y="5788165"/>
            <a:ext cx="11719983" cy="346249"/>
          </a:xfrm>
        </p:spPr>
        <p:txBody>
          <a:bodyPr/>
          <a:lstStyle/>
          <a:p>
            <a:r>
              <a:rPr lang="en-GB" sz="1600" dirty="0" smtClean="0">
                <a:solidFill>
                  <a:schemeClr val="tx1">
                    <a:lumMod val="75000"/>
                    <a:lumOff val="25000"/>
                  </a:schemeClr>
                </a:solidFill>
              </a:rPr>
              <a:t>11 November 2016</a:t>
            </a:r>
            <a:endParaRPr lang="en-GB" sz="1600" dirty="0">
              <a:solidFill>
                <a:schemeClr val="tx1">
                  <a:lumMod val="75000"/>
                  <a:lumOff val="25000"/>
                </a:schemeClr>
              </a:solidFill>
            </a:endParaRPr>
          </a:p>
        </p:txBody>
      </p:sp>
      <p:sp>
        <p:nvSpPr>
          <p:cNvPr id="2" name="TextBox 1"/>
          <p:cNvSpPr txBox="1"/>
          <p:nvPr/>
        </p:nvSpPr>
        <p:spPr>
          <a:xfrm>
            <a:off x="232846" y="4105295"/>
            <a:ext cx="5017884" cy="1200329"/>
          </a:xfrm>
          <a:prstGeom prst="rect">
            <a:avLst/>
          </a:prstGeom>
          <a:noFill/>
        </p:spPr>
        <p:txBody>
          <a:bodyPr wrap="square" rtlCol="0">
            <a:spAutoFit/>
          </a:bodyPr>
          <a:lstStyle/>
          <a:p>
            <a:r>
              <a:rPr lang="en-GB" sz="2000" dirty="0" smtClean="0"/>
              <a:t>Arup International Development </a:t>
            </a:r>
          </a:p>
          <a:p>
            <a:endParaRPr lang="en-GB" sz="2000" dirty="0" smtClean="0"/>
          </a:p>
          <a:p>
            <a:r>
              <a:rPr lang="en-GB" sz="1600" dirty="0" smtClean="0"/>
              <a:t>Hayley Gryc, </a:t>
            </a:r>
            <a:r>
              <a:rPr lang="en-GB" sz="1600" dirty="0" smtClean="0">
                <a:solidFill>
                  <a:schemeClr val="tx1">
                    <a:lumMod val="50000"/>
                    <a:lumOff val="50000"/>
                  </a:schemeClr>
                </a:solidFill>
              </a:rPr>
              <a:t>Associate</a:t>
            </a:r>
          </a:p>
          <a:p>
            <a:r>
              <a:rPr lang="en-GB" sz="1600" dirty="0" smtClean="0"/>
              <a:t>Siddharth Nadkarny, </a:t>
            </a:r>
            <a:r>
              <a:rPr lang="en-GB" sz="1600" dirty="0" smtClean="0">
                <a:solidFill>
                  <a:schemeClr val="tx1">
                    <a:lumMod val="50000"/>
                    <a:lumOff val="50000"/>
                  </a:schemeClr>
                </a:solidFill>
              </a:rPr>
              <a:t>Senior Urban Consultant</a:t>
            </a:r>
            <a:endParaRPr lang="en-GB" sz="1600" dirty="0">
              <a:solidFill>
                <a:schemeClr val="tx1">
                  <a:lumMod val="50000"/>
                  <a:lumOff val="50000"/>
                </a:schemeClr>
              </a:solidFill>
            </a:endParaRPr>
          </a:p>
        </p:txBody>
      </p:sp>
    </p:spTree>
    <p:extLst>
      <p:ext uri="{BB962C8B-B14F-4D97-AF65-F5344CB8AC3E}">
        <p14:creationId xmlns:p14="http://schemas.microsoft.com/office/powerpoint/2010/main" val="3038235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2581275" y="1552575"/>
            <a:ext cx="2200275" cy="1757771"/>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09536" y="1892545"/>
            <a:ext cx="691039" cy="691039"/>
          </a:xfrm>
          <a:prstGeom prst="rect">
            <a:avLst/>
          </a:prstGeom>
        </p:spPr>
      </p:pic>
      <p:sp>
        <p:nvSpPr>
          <p:cNvPr id="2" name="TextBox 1"/>
          <p:cNvSpPr txBox="1"/>
          <p:nvPr/>
        </p:nvSpPr>
        <p:spPr>
          <a:xfrm>
            <a:off x="329118" y="642025"/>
            <a:ext cx="3085291" cy="523220"/>
          </a:xfrm>
          <a:prstGeom prst="rect">
            <a:avLst/>
          </a:prstGeom>
          <a:noFill/>
        </p:spPr>
        <p:txBody>
          <a:bodyPr wrap="square" rtlCol="0">
            <a:spAutoFit/>
          </a:bodyPr>
          <a:lstStyle/>
          <a:p>
            <a:r>
              <a:rPr lang="en-GB" sz="2800" dirty="0" smtClean="0"/>
              <a:t>Approach – Phase 1</a:t>
            </a:r>
            <a:endParaRPr lang="en-GB" sz="2800" dirty="0"/>
          </a:p>
        </p:txBody>
      </p:sp>
      <p:sp>
        <p:nvSpPr>
          <p:cNvPr id="4" name="TextBox 3"/>
          <p:cNvSpPr txBox="1"/>
          <p:nvPr/>
        </p:nvSpPr>
        <p:spPr>
          <a:xfrm>
            <a:off x="3228975" y="1626798"/>
            <a:ext cx="952500" cy="369332"/>
          </a:xfrm>
          <a:prstGeom prst="rect">
            <a:avLst/>
          </a:prstGeom>
          <a:noFill/>
        </p:spPr>
        <p:txBody>
          <a:bodyPr wrap="square" rtlCol="0">
            <a:spAutoFit/>
          </a:bodyPr>
          <a:lstStyle/>
          <a:p>
            <a:r>
              <a:rPr lang="en-GB" dirty="0" smtClean="0"/>
              <a:t>Engage</a:t>
            </a:r>
            <a:endParaRPr lang="en-GB" dirty="0"/>
          </a:p>
        </p:txBody>
      </p:sp>
      <p:sp>
        <p:nvSpPr>
          <p:cNvPr id="5" name="TextBox 4"/>
          <p:cNvSpPr txBox="1"/>
          <p:nvPr/>
        </p:nvSpPr>
        <p:spPr>
          <a:xfrm>
            <a:off x="2809875" y="3771900"/>
            <a:ext cx="1790700" cy="738664"/>
          </a:xfrm>
          <a:prstGeom prst="rect">
            <a:avLst/>
          </a:prstGeom>
          <a:noFill/>
        </p:spPr>
        <p:txBody>
          <a:bodyPr wrap="square" rtlCol="0">
            <a:spAutoFit/>
          </a:bodyPr>
          <a:lstStyle/>
          <a:p>
            <a:pPr algn="ctr"/>
            <a:r>
              <a:rPr lang="en-GB" dirty="0" smtClean="0"/>
              <a:t>Review</a:t>
            </a:r>
          </a:p>
          <a:p>
            <a:pPr algn="ctr"/>
            <a:r>
              <a:rPr lang="en-GB" sz="1200" dirty="0" smtClean="0"/>
              <a:t>Resettlement guidelines and other toolkits</a:t>
            </a:r>
            <a:endParaRPr lang="en-GB" sz="1200" dirty="0"/>
          </a:p>
        </p:txBody>
      </p:sp>
      <p:sp>
        <p:nvSpPr>
          <p:cNvPr id="6" name="TextBox 5"/>
          <p:cNvSpPr txBox="1"/>
          <p:nvPr/>
        </p:nvSpPr>
        <p:spPr>
          <a:xfrm>
            <a:off x="2809875" y="5098018"/>
            <a:ext cx="1790700" cy="738664"/>
          </a:xfrm>
          <a:prstGeom prst="rect">
            <a:avLst/>
          </a:prstGeom>
          <a:noFill/>
        </p:spPr>
        <p:txBody>
          <a:bodyPr wrap="square" rtlCol="0">
            <a:spAutoFit/>
          </a:bodyPr>
          <a:lstStyle/>
          <a:p>
            <a:pPr algn="ctr"/>
            <a:r>
              <a:rPr lang="en-GB" dirty="0" smtClean="0"/>
              <a:t>Analyse</a:t>
            </a:r>
          </a:p>
          <a:p>
            <a:pPr algn="ctr"/>
            <a:r>
              <a:rPr lang="en-GB" sz="1200" dirty="0" smtClean="0"/>
              <a:t>3 resettlement projects completed by Arup </a:t>
            </a:r>
            <a:endParaRPr lang="en-GB" sz="1200" dirty="0"/>
          </a:p>
        </p:txBody>
      </p:sp>
      <p:pic>
        <p:nvPicPr>
          <p:cNvPr id="7" name="Picture 6"/>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758779" y="2001565"/>
            <a:ext cx="988015" cy="423436"/>
          </a:xfrm>
          <a:prstGeom prst="rect">
            <a:avLst/>
          </a:prstGeom>
        </p:spPr>
      </p:pic>
      <p:pic>
        <p:nvPicPr>
          <p:cNvPr id="9" name="Picture 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809875" y="2705151"/>
            <a:ext cx="936920" cy="307058"/>
          </a:xfrm>
          <a:prstGeom prst="rect">
            <a:avLst/>
          </a:prstGeom>
        </p:spPr>
      </p:pic>
      <p:pic>
        <p:nvPicPr>
          <p:cNvPr id="10" name="Picture 9"/>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812142" y="2513103"/>
            <a:ext cx="885825" cy="797243"/>
          </a:xfrm>
          <a:prstGeom prst="rect">
            <a:avLst/>
          </a:prstGeom>
        </p:spPr>
      </p:pic>
      <p:sp>
        <p:nvSpPr>
          <p:cNvPr id="12" name="Rectangle 11"/>
          <p:cNvSpPr/>
          <p:nvPr/>
        </p:nvSpPr>
        <p:spPr>
          <a:xfrm>
            <a:off x="2605087" y="3697676"/>
            <a:ext cx="2200275" cy="902899"/>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2605087" y="5031343"/>
            <a:ext cx="2200275" cy="902899"/>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7172324" y="2705151"/>
            <a:ext cx="2276475" cy="923330"/>
          </a:xfrm>
          <a:prstGeom prst="rect">
            <a:avLst/>
          </a:prstGeom>
          <a:solidFill>
            <a:srgbClr val="00B050"/>
          </a:solidFill>
        </p:spPr>
        <p:txBody>
          <a:bodyPr wrap="square" rtlCol="0">
            <a:spAutoFit/>
          </a:bodyPr>
          <a:lstStyle/>
          <a:p>
            <a:pPr algn="ctr"/>
            <a:r>
              <a:rPr lang="en-GB" dirty="0" smtClean="0">
                <a:solidFill>
                  <a:schemeClr val="bg1"/>
                </a:solidFill>
              </a:rPr>
              <a:t>Toolkit Brief</a:t>
            </a:r>
          </a:p>
          <a:p>
            <a:pPr algn="ctr"/>
            <a:r>
              <a:rPr lang="en-GB" sz="1200" dirty="0" smtClean="0">
                <a:solidFill>
                  <a:schemeClr val="bg1"/>
                </a:solidFill>
              </a:rPr>
              <a:t>Specific areas within the resettlement process that the toolkit can contribute to</a:t>
            </a:r>
            <a:endParaRPr lang="en-GB" sz="1200" dirty="0">
              <a:solidFill>
                <a:schemeClr val="bg1"/>
              </a:solidFill>
            </a:endParaRPr>
          </a:p>
        </p:txBody>
      </p:sp>
      <p:sp>
        <p:nvSpPr>
          <p:cNvPr id="15" name="TextBox 14"/>
          <p:cNvSpPr txBox="1"/>
          <p:nvPr/>
        </p:nvSpPr>
        <p:spPr>
          <a:xfrm>
            <a:off x="7172324" y="4433743"/>
            <a:ext cx="2276475" cy="738664"/>
          </a:xfrm>
          <a:prstGeom prst="rect">
            <a:avLst/>
          </a:prstGeom>
          <a:solidFill>
            <a:srgbClr val="00B050"/>
          </a:solidFill>
        </p:spPr>
        <p:txBody>
          <a:bodyPr wrap="square" rtlCol="0">
            <a:spAutoFit/>
          </a:bodyPr>
          <a:lstStyle/>
          <a:p>
            <a:pPr algn="ctr"/>
            <a:r>
              <a:rPr lang="en-GB" dirty="0" smtClean="0">
                <a:solidFill>
                  <a:schemeClr val="bg1"/>
                </a:solidFill>
              </a:rPr>
              <a:t>Framework + Tools</a:t>
            </a:r>
          </a:p>
          <a:p>
            <a:pPr algn="ctr"/>
            <a:r>
              <a:rPr lang="en-GB" sz="1200" dirty="0" smtClean="0">
                <a:solidFill>
                  <a:schemeClr val="bg1"/>
                </a:solidFill>
              </a:rPr>
              <a:t>Guidance on factors to consider in the resettlement process</a:t>
            </a:r>
            <a:endParaRPr lang="en-GB" sz="1200" dirty="0">
              <a:solidFill>
                <a:schemeClr val="bg1"/>
              </a:solidFill>
            </a:endParaRPr>
          </a:p>
        </p:txBody>
      </p:sp>
      <p:cxnSp>
        <p:nvCxnSpPr>
          <p:cNvPr id="17" name="Elbow Connector 16"/>
          <p:cNvCxnSpPr>
            <a:stCxn id="11" idx="3"/>
            <a:endCxn id="14" idx="1"/>
          </p:cNvCxnSpPr>
          <p:nvPr/>
        </p:nvCxnSpPr>
        <p:spPr>
          <a:xfrm>
            <a:off x="4781550" y="2431461"/>
            <a:ext cx="2390774" cy="735355"/>
          </a:xfrm>
          <a:prstGeom prst="bentConnector3">
            <a:avLst>
              <a:gd name="adj1" fmla="val 50398"/>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Elbow Connector 18"/>
          <p:cNvCxnSpPr>
            <a:endCxn id="14" idx="1"/>
          </p:cNvCxnSpPr>
          <p:nvPr/>
        </p:nvCxnSpPr>
        <p:spPr>
          <a:xfrm flipV="1">
            <a:off x="4805362" y="3166816"/>
            <a:ext cx="2366962" cy="746282"/>
          </a:xfrm>
          <a:prstGeom prst="bentConnector3">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Elbow Connector 20"/>
          <p:cNvCxnSpPr>
            <a:endCxn id="15" idx="1"/>
          </p:cNvCxnSpPr>
          <p:nvPr/>
        </p:nvCxnSpPr>
        <p:spPr>
          <a:xfrm>
            <a:off x="4805362" y="4343866"/>
            <a:ext cx="2366962" cy="459209"/>
          </a:xfrm>
          <a:prstGeom prst="bentConnector3">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13" idx="3"/>
            <a:endCxn id="15" idx="1"/>
          </p:cNvCxnSpPr>
          <p:nvPr/>
        </p:nvCxnSpPr>
        <p:spPr>
          <a:xfrm flipV="1">
            <a:off x="4805362" y="4803075"/>
            <a:ext cx="2366962" cy="679718"/>
          </a:xfrm>
          <a:prstGeom prst="bentConnector3">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958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 name="Straight Connector 39"/>
          <p:cNvCxnSpPr/>
          <p:nvPr/>
        </p:nvCxnSpPr>
        <p:spPr>
          <a:xfrm flipV="1">
            <a:off x="1369974" y="2744305"/>
            <a:ext cx="0" cy="575874"/>
          </a:xfrm>
          <a:prstGeom prst="line">
            <a:avLst/>
          </a:prstGeom>
          <a:ln w="190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4207208" y="2672968"/>
            <a:ext cx="0" cy="575874"/>
          </a:xfrm>
          <a:prstGeom prst="line">
            <a:avLst/>
          </a:prstGeom>
          <a:ln w="190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6947166" y="2672968"/>
            <a:ext cx="0" cy="575874"/>
          </a:xfrm>
          <a:prstGeom prst="line">
            <a:avLst/>
          </a:prstGeom>
          <a:ln w="190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9755218" y="2672968"/>
            <a:ext cx="0" cy="575874"/>
          </a:xfrm>
          <a:prstGeom prst="line">
            <a:avLst/>
          </a:prstGeom>
          <a:ln w="190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9" name="Pentagon 38"/>
          <p:cNvSpPr/>
          <p:nvPr/>
        </p:nvSpPr>
        <p:spPr>
          <a:xfrm>
            <a:off x="6561712" y="4513502"/>
            <a:ext cx="2490282" cy="338554"/>
          </a:xfrm>
          <a:prstGeom prst="homePlate">
            <a:avLst/>
          </a:prstGeom>
          <a:solidFill>
            <a:srgbClr val="00B050">
              <a:alpha val="25000"/>
            </a:srgbClr>
          </a:solidFill>
        </p:spPr>
        <p:txBody>
          <a:bodyPr wrap="square" rtlCol="0">
            <a:spAutoFit/>
          </a:bodyPr>
          <a:lstStyle/>
          <a:p>
            <a:pPr algn="ctr"/>
            <a:endParaRPr lang="en-GB" sz="1600" b="1">
              <a:solidFill>
                <a:schemeClr val="tx1"/>
              </a:solidFill>
            </a:endParaRPr>
          </a:p>
        </p:txBody>
      </p:sp>
      <p:sp>
        <p:nvSpPr>
          <p:cNvPr id="37" name="Pentagon 36"/>
          <p:cNvSpPr/>
          <p:nvPr/>
        </p:nvSpPr>
        <p:spPr>
          <a:xfrm>
            <a:off x="3903426" y="4504351"/>
            <a:ext cx="2490282" cy="338554"/>
          </a:xfrm>
          <a:prstGeom prst="homePlate">
            <a:avLst/>
          </a:prstGeom>
          <a:solidFill>
            <a:srgbClr val="00B050">
              <a:alpha val="25000"/>
            </a:srgbClr>
          </a:solidFill>
        </p:spPr>
        <p:txBody>
          <a:bodyPr wrap="square" rtlCol="0">
            <a:spAutoFit/>
          </a:bodyPr>
          <a:lstStyle/>
          <a:p>
            <a:pPr algn="ctr"/>
            <a:endParaRPr lang="en-GB" sz="1600" b="1">
              <a:solidFill>
                <a:schemeClr val="tx1"/>
              </a:solidFill>
            </a:endParaRPr>
          </a:p>
        </p:txBody>
      </p:sp>
      <p:sp>
        <p:nvSpPr>
          <p:cNvPr id="35" name="Pentagon 34"/>
          <p:cNvSpPr/>
          <p:nvPr/>
        </p:nvSpPr>
        <p:spPr>
          <a:xfrm>
            <a:off x="9291536" y="4504048"/>
            <a:ext cx="2490282" cy="338554"/>
          </a:xfrm>
          <a:prstGeom prst="homePlate">
            <a:avLst/>
          </a:prstGeom>
          <a:solidFill>
            <a:srgbClr val="00B050">
              <a:alpha val="25000"/>
            </a:srgbClr>
          </a:solidFill>
        </p:spPr>
        <p:txBody>
          <a:bodyPr wrap="square" rtlCol="0">
            <a:spAutoFit/>
          </a:bodyPr>
          <a:lstStyle/>
          <a:p>
            <a:pPr algn="ctr"/>
            <a:endParaRPr lang="en-GB" sz="1600" b="1">
              <a:solidFill>
                <a:schemeClr val="tx1"/>
              </a:solidFill>
            </a:endParaRPr>
          </a:p>
        </p:txBody>
      </p:sp>
      <p:sp>
        <p:nvSpPr>
          <p:cNvPr id="2" name="TextBox 1"/>
          <p:cNvSpPr txBox="1"/>
          <p:nvPr/>
        </p:nvSpPr>
        <p:spPr>
          <a:xfrm>
            <a:off x="329118" y="259539"/>
            <a:ext cx="7326904" cy="523220"/>
          </a:xfrm>
          <a:prstGeom prst="rect">
            <a:avLst/>
          </a:prstGeom>
          <a:noFill/>
        </p:spPr>
        <p:txBody>
          <a:bodyPr wrap="square" rtlCol="0">
            <a:spAutoFit/>
          </a:bodyPr>
          <a:lstStyle/>
          <a:p>
            <a:r>
              <a:rPr lang="en-GB" sz="2800" dirty="0" smtClean="0"/>
              <a:t>Draft framework – temporal phases</a:t>
            </a:r>
            <a:endParaRPr lang="en-GB" sz="2800" dirty="0"/>
          </a:p>
        </p:txBody>
      </p:sp>
      <p:sp>
        <p:nvSpPr>
          <p:cNvPr id="3" name="Pentagon 2"/>
          <p:cNvSpPr/>
          <p:nvPr/>
        </p:nvSpPr>
        <p:spPr>
          <a:xfrm>
            <a:off x="1245139" y="2491386"/>
            <a:ext cx="10536679" cy="252919"/>
          </a:xfrm>
          <a:prstGeom prst="homePlat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4649820" y="2491386"/>
            <a:ext cx="2898842" cy="276999"/>
          </a:xfrm>
          <a:prstGeom prst="rect">
            <a:avLst/>
          </a:prstGeom>
          <a:noFill/>
        </p:spPr>
        <p:txBody>
          <a:bodyPr wrap="square" rtlCol="0">
            <a:spAutoFit/>
          </a:bodyPr>
          <a:lstStyle/>
          <a:p>
            <a:pPr algn="ctr"/>
            <a:r>
              <a:rPr lang="en-GB" sz="1200" b="1" dirty="0" smtClean="0">
                <a:solidFill>
                  <a:schemeClr val="bg1"/>
                </a:solidFill>
                <a:latin typeface="Arial" panose="020B0604020202020204" pitchFamily="34" charset="0"/>
                <a:cs typeface="Arial" panose="020B0604020202020204" pitchFamily="34" charset="0"/>
              </a:rPr>
              <a:t>CONTINUUM OF SETTLEMENT</a:t>
            </a:r>
            <a:endParaRPr lang="en-GB" sz="1200" b="1" dirty="0">
              <a:solidFill>
                <a:schemeClr val="bg1"/>
              </a:solidFill>
              <a:latin typeface="Arial" panose="020B0604020202020204" pitchFamily="34" charset="0"/>
              <a:cs typeface="Arial" panose="020B0604020202020204" pitchFamily="34" charset="0"/>
            </a:endParaRPr>
          </a:p>
        </p:txBody>
      </p:sp>
      <p:sp>
        <p:nvSpPr>
          <p:cNvPr id="5" name="TextBox 4"/>
          <p:cNvSpPr txBox="1"/>
          <p:nvPr/>
        </p:nvSpPr>
        <p:spPr>
          <a:xfrm>
            <a:off x="398831" y="2157617"/>
            <a:ext cx="963039" cy="307777"/>
          </a:xfrm>
          <a:prstGeom prst="rect">
            <a:avLst/>
          </a:prstGeom>
          <a:noFill/>
        </p:spPr>
        <p:txBody>
          <a:bodyPr wrap="square" rtlCol="0">
            <a:spAutoFit/>
          </a:bodyPr>
          <a:lstStyle/>
          <a:p>
            <a:r>
              <a:rPr lang="en-GB" sz="1400" dirty="0" smtClean="0"/>
              <a:t>Unsettled </a:t>
            </a:r>
            <a:endParaRPr lang="en-GB" sz="1400" dirty="0"/>
          </a:p>
        </p:txBody>
      </p:sp>
      <p:sp>
        <p:nvSpPr>
          <p:cNvPr id="11" name="TextBox 10"/>
          <p:cNvSpPr txBox="1"/>
          <p:nvPr/>
        </p:nvSpPr>
        <p:spPr>
          <a:xfrm>
            <a:off x="5393581" y="2157617"/>
            <a:ext cx="1411321" cy="307777"/>
          </a:xfrm>
          <a:prstGeom prst="rect">
            <a:avLst/>
          </a:prstGeom>
          <a:noFill/>
        </p:spPr>
        <p:txBody>
          <a:bodyPr wrap="square" rtlCol="0">
            <a:spAutoFit/>
          </a:bodyPr>
          <a:lstStyle/>
          <a:p>
            <a:pPr algn="ctr"/>
            <a:r>
              <a:rPr lang="en-GB" sz="1400" dirty="0" smtClean="0">
                <a:solidFill>
                  <a:srgbClr val="00B050"/>
                </a:solidFill>
                <a:latin typeface="Arial" panose="020B0604020202020204" pitchFamily="34" charset="0"/>
                <a:cs typeface="Arial" panose="020B0604020202020204" pitchFamily="34" charset="0"/>
              </a:rPr>
              <a:t>Resettlement</a:t>
            </a:r>
            <a:endParaRPr lang="en-GB" sz="1400" dirty="0">
              <a:solidFill>
                <a:srgbClr val="00B050"/>
              </a:solidFill>
              <a:latin typeface="Arial" panose="020B0604020202020204" pitchFamily="34" charset="0"/>
              <a:cs typeface="Arial" panose="020B0604020202020204" pitchFamily="34" charset="0"/>
            </a:endParaRPr>
          </a:p>
        </p:txBody>
      </p:sp>
      <p:sp>
        <p:nvSpPr>
          <p:cNvPr id="12" name="TextBox 11"/>
          <p:cNvSpPr txBox="1"/>
          <p:nvPr/>
        </p:nvSpPr>
        <p:spPr>
          <a:xfrm>
            <a:off x="10525329" y="2165109"/>
            <a:ext cx="1536968" cy="307777"/>
          </a:xfrm>
          <a:prstGeom prst="rect">
            <a:avLst/>
          </a:prstGeom>
          <a:noFill/>
        </p:spPr>
        <p:txBody>
          <a:bodyPr wrap="square" rtlCol="0">
            <a:spAutoFit/>
          </a:bodyPr>
          <a:lstStyle/>
          <a:p>
            <a:r>
              <a:rPr lang="en-GB" sz="1400" dirty="0" smtClean="0"/>
              <a:t>Settled community</a:t>
            </a:r>
            <a:endParaRPr lang="en-GB" sz="1400" dirty="0"/>
          </a:p>
        </p:txBody>
      </p:sp>
      <p:sp>
        <p:nvSpPr>
          <p:cNvPr id="14" name="Rectangle 13"/>
          <p:cNvSpPr/>
          <p:nvPr/>
        </p:nvSpPr>
        <p:spPr>
          <a:xfrm>
            <a:off x="520429" y="2491386"/>
            <a:ext cx="549611" cy="25291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p:cNvSpPr/>
          <p:nvPr/>
        </p:nvSpPr>
        <p:spPr>
          <a:xfrm>
            <a:off x="1245140" y="3163618"/>
            <a:ext cx="272375" cy="27237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p:cNvSpPr txBox="1"/>
          <p:nvPr/>
        </p:nvSpPr>
        <p:spPr>
          <a:xfrm>
            <a:off x="1130029" y="3441737"/>
            <a:ext cx="2112522" cy="523220"/>
          </a:xfrm>
          <a:prstGeom prst="rect">
            <a:avLst/>
          </a:prstGeom>
          <a:noFill/>
        </p:spPr>
        <p:txBody>
          <a:bodyPr wrap="square" rtlCol="0">
            <a:spAutoFit/>
          </a:bodyPr>
          <a:lstStyle/>
          <a:p>
            <a:r>
              <a:rPr lang="en-GB" sz="1400" b="1" dirty="0" smtClean="0"/>
              <a:t>Emergency resettlement</a:t>
            </a:r>
          </a:p>
          <a:p>
            <a:r>
              <a:rPr lang="en-GB" sz="1400" dirty="0" smtClean="0"/>
              <a:t>e.g. post-disaster contexts</a:t>
            </a:r>
            <a:endParaRPr lang="en-GB" sz="1400" dirty="0"/>
          </a:p>
        </p:txBody>
      </p:sp>
      <p:sp>
        <p:nvSpPr>
          <p:cNvPr id="21" name="Oval 20"/>
          <p:cNvSpPr/>
          <p:nvPr/>
        </p:nvSpPr>
        <p:spPr>
          <a:xfrm>
            <a:off x="4064135" y="3163618"/>
            <a:ext cx="272375" cy="27237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p:cNvSpPr txBox="1"/>
          <p:nvPr/>
        </p:nvSpPr>
        <p:spPr>
          <a:xfrm>
            <a:off x="3805946" y="3441737"/>
            <a:ext cx="2290054" cy="523220"/>
          </a:xfrm>
          <a:prstGeom prst="rect">
            <a:avLst/>
          </a:prstGeom>
          <a:noFill/>
        </p:spPr>
        <p:txBody>
          <a:bodyPr wrap="square" rtlCol="0">
            <a:spAutoFit/>
          </a:bodyPr>
          <a:lstStyle/>
          <a:p>
            <a:r>
              <a:rPr lang="en-GB" sz="1400" b="1" dirty="0" smtClean="0"/>
              <a:t>Temporary relocation </a:t>
            </a:r>
          </a:p>
          <a:p>
            <a:r>
              <a:rPr lang="en-GB" sz="1400" dirty="0" smtClean="0"/>
              <a:t>e.g. due to extended conflict</a:t>
            </a:r>
            <a:endParaRPr lang="en-GB" sz="1400" dirty="0"/>
          </a:p>
        </p:txBody>
      </p:sp>
      <p:sp>
        <p:nvSpPr>
          <p:cNvPr id="25" name="Oval 24"/>
          <p:cNvSpPr/>
          <p:nvPr/>
        </p:nvSpPr>
        <p:spPr>
          <a:xfrm>
            <a:off x="6817063" y="3150881"/>
            <a:ext cx="272375" cy="27237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p:cNvSpPr txBox="1"/>
          <p:nvPr/>
        </p:nvSpPr>
        <p:spPr>
          <a:xfrm>
            <a:off x="6466864" y="3429000"/>
            <a:ext cx="2250335" cy="738664"/>
          </a:xfrm>
          <a:prstGeom prst="rect">
            <a:avLst/>
          </a:prstGeom>
          <a:noFill/>
        </p:spPr>
        <p:txBody>
          <a:bodyPr wrap="square" rtlCol="0">
            <a:spAutoFit/>
          </a:bodyPr>
          <a:lstStyle/>
          <a:p>
            <a:r>
              <a:rPr lang="en-GB" sz="1400" b="1" dirty="0" smtClean="0"/>
              <a:t>Temporary resettlement</a:t>
            </a:r>
          </a:p>
          <a:p>
            <a:r>
              <a:rPr lang="en-GB" sz="1400" dirty="0" smtClean="0"/>
              <a:t>e.g. due to redevelopment of informal settlements</a:t>
            </a:r>
            <a:endParaRPr lang="en-GB" sz="1400" dirty="0"/>
          </a:p>
        </p:txBody>
      </p:sp>
      <p:sp>
        <p:nvSpPr>
          <p:cNvPr id="28" name="Oval 27"/>
          <p:cNvSpPr/>
          <p:nvPr/>
        </p:nvSpPr>
        <p:spPr>
          <a:xfrm>
            <a:off x="9627550" y="3156625"/>
            <a:ext cx="272375" cy="27237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p:cNvSpPr txBox="1"/>
          <p:nvPr/>
        </p:nvSpPr>
        <p:spPr>
          <a:xfrm>
            <a:off x="9277351" y="3434744"/>
            <a:ext cx="2250335" cy="738664"/>
          </a:xfrm>
          <a:prstGeom prst="rect">
            <a:avLst/>
          </a:prstGeom>
          <a:noFill/>
        </p:spPr>
        <p:txBody>
          <a:bodyPr wrap="square" rtlCol="0">
            <a:spAutoFit/>
          </a:bodyPr>
          <a:lstStyle/>
          <a:p>
            <a:r>
              <a:rPr lang="en-GB" sz="1400" b="1" dirty="0" smtClean="0"/>
              <a:t>Permanent relocation</a:t>
            </a:r>
          </a:p>
          <a:p>
            <a:r>
              <a:rPr lang="en-GB" sz="1400" dirty="0" smtClean="0"/>
              <a:t>e.g. due to risk from environmental factors</a:t>
            </a:r>
            <a:endParaRPr lang="en-GB" sz="1400" dirty="0"/>
          </a:p>
        </p:txBody>
      </p:sp>
      <p:sp>
        <p:nvSpPr>
          <p:cNvPr id="31" name="TextBox 30"/>
          <p:cNvSpPr txBox="1"/>
          <p:nvPr/>
        </p:nvSpPr>
        <p:spPr>
          <a:xfrm>
            <a:off x="355057" y="1224874"/>
            <a:ext cx="7377831" cy="646331"/>
          </a:xfrm>
          <a:prstGeom prst="rect">
            <a:avLst/>
          </a:prstGeom>
          <a:noFill/>
        </p:spPr>
        <p:txBody>
          <a:bodyPr wrap="square" rtlCol="0">
            <a:spAutoFit/>
          </a:bodyPr>
          <a:lstStyle/>
          <a:p>
            <a:r>
              <a:rPr lang="en-GB" dirty="0" smtClean="0"/>
              <a:t>Priorities that can guide site selection, appraisal and planning of resettlement vary depending on how ‘unsettled’ a community is</a:t>
            </a:r>
            <a:endParaRPr lang="en-GB" dirty="0"/>
          </a:p>
        </p:txBody>
      </p:sp>
      <p:sp>
        <p:nvSpPr>
          <p:cNvPr id="6" name="TextBox 5"/>
          <p:cNvSpPr txBox="1"/>
          <p:nvPr/>
        </p:nvSpPr>
        <p:spPr>
          <a:xfrm>
            <a:off x="238735" y="4544279"/>
            <a:ext cx="1533725" cy="276999"/>
          </a:xfrm>
          <a:prstGeom prst="rect">
            <a:avLst/>
          </a:prstGeom>
          <a:noFill/>
        </p:spPr>
        <p:txBody>
          <a:bodyPr wrap="square" rtlCol="0">
            <a:spAutoFit/>
          </a:bodyPr>
          <a:lstStyle/>
          <a:p>
            <a:r>
              <a:rPr lang="en-GB" sz="1200" b="1" dirty="0" smtClean="0"/>
              <a:t>PHASES</a:t>
            </a:r>
            <a:endParaRPr lang="en-GB" sz="1200" b="1" dirty="0"/>
          </a:p>
        </p:txBody>
      </p:sp>
      <p:sp>
        <p:nvSpPr>
          <p:cNvPr id="32" name="TextBox 31"/>
          <p:cNvSpPr txBox="1"/>
          <p:nvPr/>
        </p:nvSpPr>
        <p:spPr>
          <a:xfrm>
            <a:off x="1245140" y="4507559"/>
            <a:ext cx="2337880" cy="338554"/>
          </a:xfrm>
          <a:prstGeom prst="rect">
            <a:avLst/>
          </a:prstGeom>
          <a:noFill/>
        </p:spPr>
        <p:txBody>
          <a:bodyPr wrap="square" rtlCol="0">
            <a:spAutoFit/>
          </a:bodyPr>
          <a:lstStyle/>
          <a:p>
            <a:pPr algn="ctr"/>
            <a:r>
              <a:rPr lang="en-GB" sz="1600" b="1" dirty="0" smtClean="0"/>
              <a:t>Viability of settlement</a:t>
            </a:r>
          </a:p>
        </p:txBody>
      </p:sp>
      <p:sp>
        <p:nvSpPr>
          <p:cNvPr id="33" name="Pentagon 32"/>
          <p:cNvSpPr/>
          <p:nvPr/>
        </p:nvSpPr>
        <p:spPr>
          <a:xfrm>
            <a:off x="1245140" y="4507256"/>
            <a:ext cx="2490282" cy="338554"/>
          </a:xfrm>
          <a:prstGeom prst="homePlate">
            <a:avLst/>
          </a:prstGeom>
          <a:solidFill>
            <a:srgbClr val="00B050">
              <a:alpha val="25000"/>
            </a:srgbClr>
          </a:solidFill>
        </p:spPr>
        <p:txBody>
          <a:bodyPr wrap="square" rtlCol="0">
            <a:spAutoFit/>
          </a:bodyPr>
          <a:lstStyle/>
          <a:p>
            <a:pPr algn="ctr"/>
            <a:endParaRPr lang="en-GB" sz="1600" b="1">
              <a:solidFill>
                <a:schemeClr val="tx1"/>
              </a:solidFill>
            </a:endParaRPr>
          </a:p>
        </p:txBody>
      </p:sp>
      <p:sp>
        <p:nvSpPr>
          <p:cNvPr id="34" name="TextBox 33"/>
          <p:cNvSpPr txBox="1"/>
          <p:nvPr/>
        </p:nvSpPr>
        <p:spPr>
          <a:xfrm>
            <a:off x="9291536" y="4504351"/>
            <a:ext cx="2337880" cy="338554"/>
          </a:xfrm>
          <a:prstGeom prst="rect">
            <a:avLst/>
          </a:prstGeom>
          <a:noFill/>
        </p:spPr>
        <p:txBody>
          <a:bodyPr wrap="square" rtlCol="0">
            <a:spAutoFit/>
          </a:bodyPr>
          <a:lstStyle/>
          <a:p>
            <a:pPr algn="ctr"/>
            <a:r>
              <a:rPr lang="en-GB" sz="1600" b="1" dirty="0" smtClean="0"/>
              <a:t>Future Growth</a:t>
            </a:r>
          </a:p>
        </p:txBody>
      </p:sp>
      <p:sp>
        <p:nvSpPr>
          <p:cNvPr id="36" name="TextBox 35"/>
          <p:cNvSpPr txBox="1"/>
          <p:nvPr/>
        </p:nvSpPr>
        <p:spPr>
          <a:xfrm>
            <a:off x="3903426" y="4504654"/>
            <a:ext cx="2337880" cy="338554"/>
          </a:xfrm>
          <a:prstGeom prst="rect">
            <a:avLst/>
          </a:prstGeom>
          <a:noFill/>
        </p:spPr>
        <p:txBody>
          <a:bodyPr wrap="square" rtlCol="0">
            <a:spAutoFit/>
          </a:bodyPr>
          <a:lstStyle/>
          <a:p>
            <a:pPr algn="ctr"/>
            <a:r>
              <a:rPr lang="en-GB" sz="1600" b="1" dirty="0" smtClean="0"/>
              <a:t>Provision of basic needs</a:t>
            </a:r>
          </a:p>
        </p:txBody>
      </p:sp>
      <p:sp>
        <p:nvSpPr>
          <p:cNvPr id="38" name="TextBox 37"/>
          <p:cNvSpPr txBox="1"/>
          <p:nvPr/>
        </p:nvSpPr>
        <p:spPr>
          <a:xfrm>
            <a:off x="6561712" y="4513805"/>
            <a:ext cx="2337880" cy="338554"/>
          </a:xfrm>
          <a:prstGeom prst="rect">
            <a:avLst/>
          </a:prstGeom>
          <a:noFill/>
        </p:spPr>
        <p:txBody>
          <a:bodyPr wrap="square" rtlCol="0">
            <a:spAutoFit/>
          </a:bodyPr>
          <a:lstStyle/>
          <a:p>
            <a:pPr algn="ctr"/>
            <a:r>
              <a:rPr lang="en-GB" sz="1600" b="1" dirty="0" smtClean="0"/>
              <a:t>Settlement sustainability</a:t>
            </a:r>
          </a:p>
        </p:txBody>
      </p:sp>
      <p:sp>
        <p:nvSpPr>
          <p:cNvPr id="9" name="Right Arrow 8"/>
          <p:cNvSpPr/>
          <p:nvPr/>
        </p:nvSpPr>
        <p:spPr>
          <a:xfrm rot="21139917">
            <a:off x="1577902" y="5592259"/>
            <a:ext cx="9777924" cy="311285"/>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1248585" y="5581013"/>
            <a:ext cx="2762656" cy="523220"/>
          </a:xfrm>
          <a:prstGeom prst="rect">
            <a:avLst/>
          </a:prstGeom>
          <a:noFill/>
        </p:spPr>
        <p:txBody>
          <a:bodyPr wrap="square" rtlCol="0">
            <a:spAutoFit/>
          </a:bodyPr>
          <a:lstStyle/>
          <a:p>
            <a:r>
              <a:rPr lang="en-GB" sz="1400" dirty="0" smtClean="0">
                <a:solidFill>
                  <a:schemeClr val="tx1">
                    <a:lumMod val="50000"/>
                    <a:lumOff val="50000"/>
                  </a:schemeClr>
                </a:solidFill>
              </a:rPr>
              <a:t>Increasing independence for the resettled community</a:t>
            </a:r>
            <a:endParaRPr lang="en-GB" sz="1400" dirty="0">
              <a:solidFill>
                <a:schemeClr val="tx1">
                  <a:lumMod val="50000"/>
                  <a:lumOff val="50000"/>
                </a:schemeClr>
              </a:solidFill>
            </a:endParaRPr>
          </a:p>
        </p:txBody>
      </p:sp>
      <p:sp>
        <p:nvSpPr>
          <p:cNvPr id="48" name="TextBox 47"/>
          <p:cNvSpPr txBox="1"/>
          <p:nvPr/>
        </p:nvSpPr>
        <p:spPr>
          <a:xfrm>
            <a:off x="9019162" y="5581013"/>
            <a:ext cx="2762656" cy="523220"/>
          </a:xfrm>
          <a:prstGeom prst="rect">
            <a:avLst/>
          </a:prstGeom>
          <a:noFill/>
        </p:spPr>
        <p:txBody>
          <a:bodyPr wrap="square" rtlCol="0">
            <a:spAutoFit/>
          </a:bodyPr>
          <a:lstStyle/>
          <a:p>
            <a:pPr algn="r"/>
            <a:r>
              <a:rPr lang="en-GB" sz="1400" dirty="0" smtClean="0">
                <a:solidFill>
                  <a:schemeClr val="tx1">
                    <a:lumMod val="50000"/>
                    <a:lumOff val="50000"/>
                  </a:schemeClr>
                </a:solidFill>
              </a:rPr>
              <a:t>Increasing demand for services for the resettled community</a:t>
            </a:r>
            <a:endParaRPr lang="en-GB" sz="1400" dirty="0">
              <a:solidFill>
                <a:schemeClr val="tx1">
                  <a:lumMod val="50000"/>
                  <a:lumOff val="50000"/>
                </a:schemeClr>
              </a:solidFill>
            </a:endParaRPr>
          </a:p>
        </p:txBody>
      </p:sp>
    </p:spTree>
    <p:extLst>
      <p:ext uri="{BB962C8B-B14F-4D97-AF65-F5344CB8AC3E}">
        <p14:creationId xmlns:p14="http://schemas.microsoft.com/office/powerpoint/2010/main" val="2533936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40"/>
                                        </p:tgtEl>
                                        <p:attrNameLst>
                                          <p:attrName>style.visibility</p:attrName>
                                        </p:attrNameLst>
                                      </p:cBhvr>
                                      <p:to>
                                        <p:strVal val="visible"/>
                                      </p:to>
                                    </p:set>
                                    <p:animEffect transition="in" filter="fade">
                                      <p:cBhvr>
                                        <p:cTn id="10" dur="500"/>
                                        <p:tgtEl>
                                          <p:spTgt spid="4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500"/>
                                        <p:tgtEl>
                                          <p:spTgt spid="21"/>
                                        </p:tgtEl>
                                      </p:cBhvr>
                                    </p:animEffect>
                                  </p:childTnLst>
                                </p:cTn>
                              </p:par>
                              <p:par>
                                <p:cTn id="17" presetID="10" presetClass="entr" presetSubtype="0" fill="hold" nodeType="withEffect">
                                  <p:stCondLst>
                                    <p:cond delay="0"/>
                                  </p:stCondLst>
                                  <p:childTnLst>
                                    <p:set>
                                      <p:cBhvr>
                                        <p:cTn id="18" dur="1" fill="hold">
                                          <p:stCondLst>
                                            <p:cond delay="0"/>
                                          </p:stCondLst>
                                        </p:cTn>
                                        <p:tgtEl>
                                          <p:spTgt spid="41"/>
                                        </p:tgtEl>
                                        <p:attrNameLst>
                                          <p:attrName>style.visibility</p:attrName>
                                        </p:attrNameLst>
                                      </p:cBhvr>
                                      <p:to>
                                        <p:strVal val="visible"/>
                                      </p:to>
                                    </p:set>
                                    <p:animEffect transition="in" filter="fade">
                                      <p:cBhvr>
                                        <p:cTn id="19" dur="500"/>
                                        <p:tgtEl>
                                          <p:spTgt spid="4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fade">
                                      <p:cBhvr>
                                        <p:cTn id="25" dur="500"/>
                                        <p:tgtEl>
                                          <p:spTgt spid="25"/>
                                        </p:tgtEl>
                                      </p:cBhvr>
                                    </p:animEffect>
                                  </p:childTnLst>
                                </p:cTn>
                              </p:par>
                              <p:par>
                                <p:cTn id="26" presetID="10" presetClass="entr" presetSubtype="0" fill="hold" nodeType="withEffect">
                                  <p:stCondLst>
                                    <p:cond delay="0"/>
                                  </p:stCondLst>
                                  <p:childTnLst>
                                    <p:set>
                                      <p:cBhvr>
                                        <p:cTn id="27" dur="1" fill="hold">
                                          <p:stCondLst>
                                            <p:cond delay="0"/>
                                          </p:stCondLst>
                                        </p:cTn>
                                        <p:tgtEl>
                                          <p:spTgt spid="42"/>
                                        </p:tgtEl>
                                        <p:attrNameLst>
                                          <p:attrName>style.visibility</p:attrName>
                                        </p:attrNameLst>
                                      </p:cBhvr>
                                      <p:to>
                                        <p:strVal val="visible"/>
                                      </p:to>
                                    </p:set>
                                    <p:animEffect transition="in" filter="fade">
                                      <p:cBhvr>
                                        <p:cTn id="28" dur="500"/>
                                        <p:tgtEl>
                                          <p:spTgt spid="4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fade">
                                      <p:cBhvr>
                                        <p:cTn id="31" dur="500"/>
                                        <p:tgtEl>
                                          <p:spTgt spid="2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fade">
                                      <p:cBhvr>
                                        <p:cTn id="34" dur="500"/>
                                        <p:tgtEl>
                                          <p:spTgt spid="28"/>
                                        </p:tgtEl>
                                      </p:cBhvr>
                                    </p:animEffect>
                                  </p:childTnLst>
                                </p:cTn>
                              </p:par>
                              <p:par>
                                <p:cTn id="35" presetID="10" presetClass="entr" presetSubtype="0" fill="hold" nodeType="with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fade">
                                      <p:cBhvr>
                                        <p:cTn id="37" dur="500"/>
                                        <p:tgtEl>
                                          <p:spTgt spid="43"/>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0"/>
                                        </p:tgtEl>
                                        <p:attrNameLst>
                                          <p:attrName>style.visibility</p:attrName>
                                        </p:attrNameLst>
                                      </p:cBhvr>
                                      <p:to>
                                        <p:strVal val="visible"/>
                                      </p:to>
                                    </p:set>
                                    <p:animEffect transition="in" filter="fade">
                                      <p:cBhvr>
                                        <p:cTn id="40" dur="500"/>
                                        <p:tgtEl>
                                          <p:spTgt spid="30"/>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fade">
                                      <p:cBhvr>
                                        <p:cTn id="45" dur="500"/>
                                        <p:tgtEl>
                                          <p:spTgt spid="34"/>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5"/>
                                        </p:tgtEl>
                                        <p:attrNameLst>
                                          <p:attrName>style.visibility</p:attrName>
                                        </p:attrNameLst>
                                      </p:cBhvr>
                                      <p:to>
                                        <p:strVal val="visible"/>
                                      </p:to>
                                    </p:set>
                                    <p:animEffect transition="in" filter="fade">
                                      <p:cBhvr>
                                        <p:cTn id="48" dur="500"/>
                                        <p:tgtEl>
                                          <p:spTgt spid="35"/>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500"/>
                                        <p:tgtEl>
                                          <p:spTgt spid="38"/>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9"/>
                                        </p:tgtEl>
                                        <p:attrNameLst>
                                          <p:attrName>style.visibility</p:attrName>
                                        </p:attrNameLst>
                                      </p:cBhvr>
                                      <p:to>
                                        <p:strVal val="visible"/>
                                      </p:to>
                                    </p:set>
                                    <p:animEffect transition="in" filter="fade">
                                      <p:cBhvr>
                                        <p:cTn id="54" dur="500"/>
                                        <p:tgtEl>
                                          <p:spTgt spid="39"/>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fade">
                                      <p:cBhvr>
                                        <p:cTn id="57" dur="500"/>
                                        <p:tgtEl>
                                          <p:spTgt spid="36"/>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7"/>
                                        </p:tgtEl>
                                        <p:attrNameLst>
                                          <p:attrName>style.visibility</p:attrName>
                                        </p:attrNameLst>
                                      </p:cBhvr>
                                      <p:to>
                                        <p:strVal val="visible"/>
                                      </p:to>
                                    </p:set>
                                    <p:animEffect transition="in" filter="fade">
                                      <p:cBhvr>
                                        <p:cTn id="60" dur="500"/>
                                        <p:tgtEl>
                                          <p:spTgt spid="37"/>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32"/>
                                        </p:tgtEl>
                                        <p:attrNameLst>
                                          <p:attrName>style.visibility</p:attrName>
                                        </p:attrNameLst>
                                      </p:cBhvr>
                                      <p:to>
                                        <p:strVal val="visible"/>
                                      </p:to>
                                    </p:set>
                                    <p:animEffect transition="in" filter="fade">
                                      <p:cBhvr>
                                        <p:cTn id="63" dur="500"/>
                                        <p:tgtEl>
                                          <p:spTgt spid="32"/>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33"/>
                                        </p:tgtEl>
                                        <p:attrNameLst>
                                          <p:attrName>style.visibility</p:attrName>
                                        </p:attrNameLst>
                                      </p:cBhvr>
                                      <p:to>
                                        <p:strVal val="visible"/>
                                      </p:to>
                                    </p:set>
                                    <p:animEffect transition="in" filter="fade">
                                      <p:cBhvr>
                                        <p:cTn id="66" dur="500"/>
                                        <p:tgtEl>
                                          <p:spTgt spid="33"/>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500"/>
                                        <p:tgtEl>
                                          <p:spTgt spid="6"/>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10"/>
                                        </p:tgtEl>
                                        <p:attrNameLst>
                                          <p:attrName>style.visibility</p:attrName>
                                        </p:attrNameLst>
                                      </p:cBhvr>
                                      <p:to>
                                        <p:strVal val="visible"/>
                                      </p:to>
                                    </p:set>
                                    <p:animEffect transition="in" filter="fade">
                                      <p:cBhvr>
                                        <p:cTn id="74" dur="500"/>
                                        <p:tgtEl>
                                          <p:spTgt spid="10"/>
                                        </p:tgtEl>
                                      </p:cBhvr>
                                    </p:animEffect>
                                  </p:childTnLst>
                                </p:cTn>
                              </p:par>
                              <p:par>
                                <p:cTn id="75" presetID="10" presetClass="entr" presetSubtype="0" fill="hold" grpId="0" nodeType="withEffect">
                                  <p:stCondLst>
                                    <p:cond delay="0"/>
                                  </p:stCondLst>
                                  <p:childTnLst>
                                    <p:set>
                                      <p:cBhvr>
                                        <p:cTn id="76" dur="1" fill="hold">
                                          <p:stCondLst>
                                            <p:cond delay="0"/>
                                          </p:stCondLst>
                                        </p:cTn>
                                        <p:tgtEl>
                                          <p:spTgt spid="9"/>
                                        </p:tgtEl>
                                        <p:attrNameLst>
                                          <p:attrName>style.visibility</p:attrName>
                                        </p:attrNameLst>
                                      </p:cBhvr>
                                      <p:to>
                                        <p:strVal val="visible"/>
                                      </p:to>
                                    </p:set>
                                    <p:animEffect transition="in" filter="fade">
                                      <p:cBhvr>
                                        <p:cTn id="77" dur="500"/>
                                        <p:tgtEl>
                                          <p:spTgt spid="9"/>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48"/>
                                        </p:tgtEl>
                                        <p:attrNameLst>
                                          <p:attrName>style.visibility</p:attrName>
                                        </p:attrNameLst>
                                      </p:cBhvr>
                                      <p:to>
                                        <p:strVal val="visible"/>
                                      </p:to>
                                    </p:set>
                                    <p:animEffect transition="in" filter="fade">
                                      <p:cBhvr>
                                        <p:cTn id="80"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7" grpId="0" animBg="1"/>
      <p:bldP spid="35" grpId="0" animBg="1"/>
      <p:bldP spid="17" grpId="0" animBg="1"/>
      <p:bldP spid="20" grpId="0"/>
      <p:bldP spid="21" grpId="0" animBg="1"/>
      <p:bldP spid="23" grpId="0"/>
      <p:bldP spid="25" grpId="0" animBg="1"/>
      <p:bldP spid="27" grpId="0"/>
      <p:bldP spid="28" grpId="0" animBg="1"/>
      <p:bldP spid="30" grpId="0"/>
      <p:bldP spid="6" grpId="0"/>
      <p:bldP spid="32" grpId="0"/>
      <p:bldP spid="33" grpId="0" animBg="1"/>
      <p:bldP spid="34" grpId="0"/>
      <p:bldP spid="36" grpId="0"/>
      <p:bldP spid="38" grpId="0"/>
      <p:bldP spid="9" grpId="0" animBg="1"/>
      <p:bldP spid="10" grpId="0"/>
      <p:bldP spid="4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1344169" y="4138921"/>
            <a:ext cx="7326904" cy="369520"/>
            <a:chOff x="1344169" y="4138921"/>
            <a:chExt cx="7326904" cy="369520"/>
          </a:xfrm>
        </p:grpSpPr>
        <p:sp>
          <p:nvSpPr>
            <p:cNvPr id="10" name="TextBox 9"/>
            <p:cNvSpPr txBox="1"/>
            <p:nvPr/>
          </p:nvSpPr>
          <p:spPr>
            <a:xfrm>
              <a:off x="1344169" y="4138921"/>
              <a:ext cx="7326904" cy="369332"/>
            </a:xfrm>
            <a:prstGeom prst="rect">
              <a:avLst/>
            </a:prstGeom>
            <a:noFill/>
          </p:spPr>
          <p:txBody>
            <a:bodyPr wrap="square" rtlCol="0">
              <a:spAutoFit/>
            </a:bodyPr>
            <a:lstStyle/>
            <a:p>
              <a:r>
                <a:rPr lang="en-GB" b="1" dirty="0" smtClean="0"/>
                <a:t>&gt; 250 Factors</a:t>
              </a:r>
              <a:endParaRPr lang="en-GB" b="1" dirty="0"/>
            </a:p>
          </p:txBody>
        </p:sp>
        <p:sp>
          <p:nvSpPr>
            <p:cNvPr id="19" name="TextBox 18"/>
            <p:cNvSpPr txBox="1"/>
            <p:nvPr/>
          </p:nvSpPr>
          <p:spPr>
            <a:xfrm>
              <a:off x="3273982" y="4139109"/>
              <a:ext cx="5238422"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solidFill>
                    <a:schemeClr val="tx1">
                      <a:lumMod val="50000"/>
                      <a:lumOff val="50000"/>
                    </a:schemeClr>
                  </a:solidFill>
                </a:rPr>
                <a:t>Specific guidance for resettlement</a:t>
              </a:r>
              <a:endParaRPr lang="en-GB" dirty="0">
                <a:solidFill>
                  <a:schemeClr val="tx1">
                    <a:lumMod val="50000"/>
                    <a:lumOff val="50000"/>
                  </a:schemeClr>
                </a:solidFill>
              </a:endParaRPr>
            </a:p>
          </p:txBody>
        </p:sp>
      </p:grpSp>
      <p:grpSp>
        <p:nvGrpSpPr>
          <p:cNvPr id="23" name="Group 22"/>
          <p:cNvGrpSpPr/>
          <p:nvPr/>
        </p:nvGrpSpPr>
        <p:grpSpPr>
          <a:xfrm>
            <a:off x="1344169" y="941735"/>
            <a:ext cx="7326904" cy="377885"/>
            <a:chOff x="1344169" y="941735"/>
            <a:chExt cx="7326904" cy="377885"/>
          </a:xfrm>
        </p:grpSpPr>
        <p:sp>
          <p:nvSpPr>
            <p:cNvPr id="7" name="TextBox 6"/>
            <p:cNvSpPr txBox="1"/>
            <p:nvPr/>
          </p:nvSpPr>
          <p:spPr>
            <a:xfrm>
              <a:off x="1344169" y="941735"/>
              <a:ext cx="7326904" cy="369332"/>
            </a:xfrm>
            <a:prstGeom prst="rect">
              <a:avLst/>
            </a:prstGeom>
            <a:noFill/>
          </p:spPr>
          <p:txBody>
            <a:bodyPr wrap="square" rtlCol="0">
              <a:spAutoFit/>
            </a:bodyPr>
            <a:lstStyle/>
            <a:p>
              <a:r>
                <a:rPr lang="en-GB" b="1" dirty="0" smtClean="0"/>
                <a:t>4 Phases</a:t>
              </a:r>
              <a:endParaRPr lang="en-GB" b="1" dirty="0"/>
            </a:p>
          </p:txBody>
        </p:sp>
        <p:sp>
          <p:nvSpPr>
            <p:cNvPr id="16" name="TextBox 15"/>
            <p:cNvSpPr txBox="1"/>
            <p:nvPr/>
          </p:nvSpPr>
          <p:spPr>
            <a:xfrm>
              <a:off x="3273982" y="950288"/>
              <a:ext cx="5238422"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solidFill>
                    <a:schemeClr val="tx1">
                      <a:lumMod val="50000"/>
                      <a:lumOff val="50000"/>
                    </a:schemeClr>
                  </a:solidFill>
                </a:rPr>
                <a:t>Points in time along the resettlement continuum</a:t>
              </a:r>
              <a:endParaRPr lang="en-GB" dirty="0">
                <a:solidFill>
                  <a:schemeClr val="tx1">
                    <a:lumMod val="50000"/>
                    <a:lumOff val="50000"/>
                  </a:schemeClr>
                </a:solidFill>
              </a:endParaRPr>
            </a:p>
          </p:txBody>
        </p:sp>
      </p:grpSp>
      <p:grpSp>
        <p:nvGrpSpPr>
          <p:cNvPr id="22" name="Group 21"/>
          <p:cNvGrpSpPr/>
          <p:nvPr/>
        </p:nvGrpSpPr>
        <p:grpSpPr>
          <a:xfrm>
            <a:off x="1344169" y="1714425"/>
            <a:ext cx="8657670" cy="369332"/>
            <a:chOff x="1344169" y="1714425"/>
            <a:chExt cx="8657670" cy="369332"/>
          </a:xfrm>
        </p:grpSpPr>
        <p:sp>
          <p:nvSpPr>
            <p:cNvPr id="8" name="TextBox 7"/>
            <p:cNvSpPr txBox="1"/>
            <p:nvPr/>
          </p:nvSpPr>
          <p:spPr>
            <a:xfrm>
              <a:off x="1344169" y="1714425"/>
              <a:ext cx="7326904" cy="369332"/>
            </a:xfrm>
            <a:prstGeom prst="rect">
              <a:avLst/>
            </a:prstGeom>
            <a:noFill/>
          </p:spPr>
          <p:txBody>
            <a:bodyPr wrap="square" rtlCol="0">
              <a:spAutoFit/>
            </a:bodyPr>
            <a:lstStyle/>
            <a:p>
              <a:r>
                <a:rPr lang="en-GB" b="1" dirty="0" smtClean="0"/>
                <a:t>8 Criteria</a:t>
              </a:r>
              <a:endParaRPr lang="en-GB" b="1" dirty="0"/>
            </a:p>
          </p:txBody>
        </p:sp>
        <p:sp>
          <p:nvSpPr>
            <p:cNvPr id="17" name="TextBox 16"/>
            <p:cNvSpPr txBox="1"/>
            <p:nvPr/>
          </p:nvSpPr>
          <p:spPr>
            <a:xfrm>
              <a:off x="3273981" y="1714425"/>
              <a:ext cx="6727858"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solidFill>
                    <a:schemeClr val="tx1">
                      <a:lumMod val="50000"/>
                      <a:lumOff val="50000"/>
                    </a:schemeClr>
                  </a:solidFill>
                </a:rPr>
                <a:t>Spatial and locational characteristics of the resettled community</a:t>
              </a:r>
              <a:endParaRPr lang="en-GB" dirty="0">
                <a:solidFill>
                  <a:schemeClr val="tx1">
                    <a:lumMod val="50000"/>
                    <a:lumOff val="50000"/>
                  </a:schemeClr>
                </a:solidFill>
              </a:endParaRPr>
            </a:p>
          </p:txBody>
        </p:sp>
      </p:grpSp>
      <p:grpSp>
        <p:nvGrpSpPr>
          <p:cNvPr id="21" name="Group 20"/>
          <p:cNvGrpSpPr/>
          <p:nvPr/>
        </p:nvGrpSpPr>
        <p:grpSpPr>
          <a:xfrm>
            <a:off x="1344169" y="3019006"/>
            <a:ext cx="8440853" cy="369332"/>
            <a:chOff x="1344169" y="3019006"/>
            <a:chExt cx="8440853" cy="369332"/>
          </a:xfrm>
        </p:grpSpPr>
        <p:sp>
          <p:nvSpPr>
            <p:cNvPr id="9" name="TextBox 8"/>
            <p:cNvSpPr txBox="1"/>
            <p:nvPr/>
          </p:nvSpPr>
          <p:spPr>
            <a:xfrm>
              <a:off x="1344169" y="3019006"/>
              <a:ext cx="7326904" cy="369332"/>
            </a:xfrm>
            <a:prstGeom prst="rect">
              <a:avLst/>
            </a:prstGeom>
            <a:noFill/>
          </p:spPr>
          <p:txBody>
            <a:bodyPr wrap="square" rtlCol="0">
              <a:spAutoFit/>
            </a:bodyPr>
            <a:lstStyle/>
            <a:p>
              <a:r>
                <a:rPr lang="en-GB" b="1" dirty="0" smtClean="0"/>
                <a:t>38 Topics</a:t>
              </a:r>
              <a:endParaRPr lang="en-GB" b="1" dirty="0"/>
            </a:p>
          </p:txBody>
        </p:sp>
        <p:sp>
          <p:nvSpPr>
            <p:cNvPr id="18" name="TextBox 17"/>
            <p:cNvSpPr txBox="1"/>
            <p:nvPr/>
          </p:nvSpPr>
          <p:spPr>
            <a:xfrm>
              <a:off x="3273981" y="3019006"/>
              <a:ext cx="6511041"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solidFill>
                    <a:schemeClr val="tx1">
                      <a:lumMod val="50000"/>
                      <a:lumOff val="50000"/>
                    </a:schemeClr>
                  </a:solidFill>
                </a:rPr>
                <a:t>Areas of expertise under which factors can be organised</a:t>
              </a:r>
              <a:endParaRPr lang="en-GB" dirty="0">
                <a:solidFill>
                  <a:schemeClr val="tx1">
                    <a:lumMod val="50000"/>
                    <a:lumOff val="50000"/>
                  </a:schemeClr>
                </a:solidFill>
              </a:endParaRPr>
            </a:p>
          </p:txBody>
        </p:sp>
      </p:grpSp>
      <p:grpSp>
        <p:nvGrpSpPr>
          <p:cNvPr id="24" name="Group 23"/>
          <p:cNvGrpSpPr/>
          <p:nvPr/>
        </p:nvGrpSpPr>
        <p:grpSpPr>
          <a:xfrm>
            <a:off x="1344169" y="4928344"/>
            <a:ext cx="10290985" cy="369520"/>
            <a:chOff x="1344169" y="4928344"/>
            <a:chExt cx="10290985" cy="369520"/>
          </a:xfrm>
        </p:grpSpPr>
        <p:sp>
          <p:nvSpPr>
            <p:cNvPr id="11" name="TextBox 10"/>
            <p:cNvSpPr txBox="1"/>
            <p:nvPr/>
          </p:nvSpPr>
          <p:spPr>
            <a:xfrm>
              <a:off x="1344169" y="4928532"/>
              <a:ext cx="7326904" cy="369332"/>
            </a:xfrm>
            <a:prstGeom prst="rect">
              <a:avLst/>
            </a:prstGeom>
            <a:noFill/>
          </p:spPr>
          <p:txBody>
            <a:bodyPr wrap="square" rtlCol="0">
              <a:spAutoFit/>
            </a:bodyPr>
            <a:lstStyle/>
            <a:p>
              <a:r>
                <a:rPr lang="en-GB" b="1" dirty="0" smtClean="0"/>
                <a:t>4 Tools</a:t>
              </a:r>
              <a:endParaRPr lang="en-GB" b="1" dirty="0"/>
            </a:p>
          </p:txBody>
        </p:sp>
        <p:sp>
          <p:nvSpPr>
            <p:cNvPr id="20" name="TextBox 19"/>
            <p:cNvSpPr txBox="1"/>
            <p:nvPr/>
          </p:nvSpPr>
          <p:spPr>
            <a:xfrm>
              <a:off x="3273981" y="4928344"/>
              <a:ext cx="8361173"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solidFill>
                    <a:schemeClr val="tx1">
                      <a:lumMod val="50000"/>
                      <a:lumOff val="50000"/>
                    </a:schemeClr>
                  </a:solidFill>
                </a:rPr>
                <a:t>Organise factors by applicability to selection, appraisal or planning of resettlement</a:t>
              </a:r>
              <a:endParaRPr lang="en-GB" dirty="0">
                <a:solidFill>
                  <a:schemeClr val="tx1">
                    <a:lumMod val="50000"/>
                    <a:lumOff val="50000"/>
                  </a:schemeClr>
                </a:solidFill>
              </a:endParaRPr>
            </a:p>
          </p:txBody>
        </p:sp>
      </p:grpSp>
      <p:sp>
        <p:nvSpPr>
          <p:cNvPr id="25" name="Rectangle 24"/>
          <p:cNvSpPr/>
          <p:nvPr/>
        </p:nvSpPr>
        <p:spPr>
          <a:xfrm>
            <a:off x="3190873" y="612742"/>
            <a:ext cx="8639766" cy="59015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329118" y="247065"/>
            <a:ext cx="7326904" cy="523220"/>
          </a:xfrm>
          <a:prstGeom prst="rect">
            <a:avLst/>
          </a:prstGeom>
          <a:noFill/>
        </p:spPr>
        <p:txBody>
          <a:bodyPr wrap="square" rtlCol="0">
            <a:spAutoFit/>
          </a:bodyPr>
          <a:lstStyle/>
          <a:p>
            <a:r>
              <a:rPr lang="en-GB" sz="2800" dirty="0" smtClean="0"/>
              <a:t>Draft framework</a:t>
            </a:r>
            <a:endParaRPr lang="en-GB" sz="2800" dirty="0"/>
          </a:p>
        </p:txBody>
      </p:sp>
      <p:grpSp>
        <p:nvGrpSpPr>
          <p:cNvPr id="2" name="Group 1"/>
          <p:cNvGrpSpPr/>
          <p:nvPr/>
        </p:nvGrpSpPr>
        <p:grpSpPr>
          <a:xfrm>
            <a:off x="1563488" y="444928"/>
            <a:ext cx="9969340" cy="5992068"/>
            <a:chOff x="1784510" y="522212"/>
            <a:chExt cx="9969340" cy="5992068"/>
          </a:xfrm>
        </p:grpSpPr>
        <p:grpSp>
          <p:nvGrpSpPr>
            <p:cNvPr id="5" name="Group 4"/>
            <p:cNvGrpSpPr/>
            <p:nvPr/>
          </p:nvGrpSpPr>
          <p:grpSpPr>
            <a:xfrm>
              <a:off x="3190875" y="522212"/>
              <a:ext cx="8562975" cy="5992067"/>
              <a:chOff x="2450126" y="0"/>
              <a:chExt cx="9325265" cy="6525491"/>
            </a:xfrm>
          </p:grpSpPr>
          <p:pic>
            <p:nvPicPr>
              <p:cNvPr id="3" name="Picture 2"/>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450126" y="0"/>
                <a:ext cx="9325265" cy="6379990"/>
              </a:xfrm>
              <a:prstGeom prst="rect">
                <a:avLst/>
              </a:prstGeom>
            </p:spPr>
          </p:pic>
          <p:sp>
            <p:nvSpPr>
              <p:cNvPr id="4" name="Rectangle 3"/>
              <p:cNvSpPr/>
              <p:nvPr/>
            </p:nvSpPr>
            <p:spPr>
              <a:xfrm>
                <a:off x="11463251" y="6367549"/>
                <a:ext cx="182880" cy="1579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3" name="Group 12"/>
            <p:cNvGrpSpPr/>
            <p:nvPr/>
          </p:nvGrpSpPr>
          <p:grpSpPr>
            <a:xfrm>
              <a:off x="1784510" y="5401561"/>
              <a:ext cx="9850645" cy="1112719"/>
              <a:chOff x="918566" y="5313716"/>
              <a:chExt cx="10727565" cy="1211775"/>
            </a:xfrm>
          </p:grpSpPr>
          <p:pic>
            <p:nvPicPr>
              <p:cNvPr id="14" name="Picture 13"/>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918566" y="5313716"/>
                <a:ext cx="1585547" cy="1066273"/>
              </a:xfrm>
              <a:prstGeom prst="rect">
                <a:avLst/>
              </a:prstGeom>
            </p:spPr>
          </p:pic>
          <p:sp>
            <p:nvSpPr>
              <p:cNvPr id="15" name="Rectangle 14"/>
              <p:cNvSpPr/>
              <p:nvPr/>
            </p:nvSpPr>
            <p:spPr>
              <a:xfrm>
                <a:off x="11463251" y="6367549"/>
                <a:ext cx="182880" cy="1579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1304679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par>
                                <p:cTn id="28" presetID="10" presetClass="entr" presetSubtype="0" fill="hold" nodeType="with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fade">
                                      <p:cBhvr>
                                        <p:cTn id="3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9118" y="642025"/>
            <a:ext cx="6046744" cy="523220"/>
          </a:xfrm>
          <a:prstGeom prst="rect">
            <a:avLst/>
          </a:prstGeom>
          <a:noFill/>
        </p:spPr>
        <p:txBody>
          <a:bodyPr wrap="square" rtlCol="0">
            <a:spAutoFit/>
          </a:bodyPr>
          <a:lstStyle/>
          <a:p>
            <a:r>
              <a:rPr lang="en-GB" sz="2800" dirty="0" smtClean="0"/>
              <a:t>Possible toolkits</a:t>
            </a:r>
            <a:endParaRPr lang="en-GB" sz="2800" dirty="0"/>
          </a:p>
        </p:txBody>
      </p:sp>
      <p:sp>
        <p:nvSpPr>
          <p:cNvPr id="3" name="TextBox 2"/>
          <p:cNvSpPr txBox="1"/>
          <p:nvPr/>
        </p:nvSpPr>
        <p:spPr>
          <a:xfrm>
            <a:off x="1055802" y="5471420"/>
            <a:ext cx="4006391" cy="369332"/>
          </a:xfrm>
          <a:prstGeom prst="rect">
            <a:avLst/>
          </a:prstGeom>
          <a:noFill/>
        </p:spPr>
        <p:txBody>
          <a:bodyPr wrap="square" rtlCol="0">
            <a:spAutoFit/>
          </a:bodyPr>
          <a:lstStyle/>
          <a:p>
            <a:pPr algn="ctr"/>
            <a:r>
              <a:rPr lang="en-GB" dirty="0" smtClean="0">
                <a:solidFill>
                  <a:srgbClr val="00B050"/>
                </a:solidFill>
              </a:rPr>
              <a:t>Project Guidance and Checklists</a:t>
            </a:r>
            <a:endParaRPr lang="en-GB" dirty="0">
              <a:solidFill>
                <a:srgbClr val="00B050"/>
              </a:solidFill>
            </a:endParaRPr>
          </a:p>
        </p:txBody>
      </p:sp>
      <p:sp>
        <p:nvSpPr>
          <p:cNvPr id="4" name="TextBox 3"/>
          <p:cNvSpPr txBox="1"/>
          <p:nvPr/>
        </p:nvSpPr>
        <p:spPr>
          <a:xfrm>
            <a:off x="7090528" y="5471420"/>
            <a:ext cx="4006391" cy="369332"/>
          </a:xfrm>
          <a:prstGeom prst="rect">
            <a:avLst/>
          </a:prstGeom>
          <a:noFill/>
        </p:spPr>
        <p:txBody>
          <a:bodyPr wrap="square" rtlCol="0">
            <a:spAutoFit/>
          </a:bodyPr>
          <a:lstStyle/>
          <a:p>
            <a:pPr algn="ctr"/>
            <a:r>
              <a:rPr lang="en-GB" dirty="0" smtClean="0">
                <a:solidFill>
                  <a:srgbClr val="00B050"/>
                </a:solidFill>
              </a:rPr>
              <a:t>Site Suitability Evaluation Metrics</a:t>
            </a:r>
            <a:endParaRPr lang="en-GB" dirty="0">
              <a:solidFill>
                <a:srgbClr val="00B050"/>
              </a:solidFill>
            </a:endParaRPr>
          </a:p>
        </p:txBody>
      </p:sp>
      <p:pic>
        <p:nvPicPr>
          <p:cNvPr id="12" name="Picture 1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5802" y="1372998"/>
            <a:ext cx="2750989" cy="1945334"/>
          </a:xfrm>
          <a:prstGeom prst="rect">
            <a:avLst/>
          </a:prstGeom>
          <a:ln w="3175">
            <a:solidFill>
              <a:schemeClr val="tx1"/>
            </a:solidFill>
          </a:ln>
        </p:spPr>
      </p:pic>
      <p:pic>
        <p:nvPicPr>
          <p:cNvPr id="10" name="Picture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306065" y="1808422"/>
            <a:ext cx="1862053" cy="2633217"/>
          </a:xfrm>
          <a:prstGeom prst="rect">
            <a:avLst/>
          </a:prstGeom>
          <a:ln w="3175">
            <a:solidFill>
              <a:schemeClr val="tx1"/>
            </a:solidFill>
          </a:ln>
        </p:spPr>
      </p:pic>
      <p:pic>
        <p:nvPicPr>
          <p:cNvPr id="9" name="Picture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354916" y="2654309"/>
            <a:ext cx="1904317" cy="2695223"/>
          </a:xfrm>
          <a:prstGeom prst="rect">
            <a:avLst/>
          </a:prstGeom>
          <a:ln w="3175">
            <a:solidFill>
              <a:schemeClr val="tx1"/>
            </a:solidFill>
          </a:ln>
        </p:spPr>
      </p:pic>
      <p:pic>
        <p:nvPicPr>
          <p:cNvPr id="14" name="Picture 13"/>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6333835" y="1808421"/>
            <a:ext cx="5518909" cy="3074663"/>
          </a:xfrm>
          <a:prstGeom prst="rect">
            <a:avLst/>
          </a:prstGeom>
          <a:ln>
            <a:noFill/>
          </a:ln>
        </p:spPr>
      </p:pic>
    </p:spTree>
    <p:extLst>
      <p:ext uri="{BB962C8B-B14F-4D97-AF65-F5344CB8AC3E}">
        <p14:creationId xmlns:p14="http://schemas.microsoft.com/office/powerpoint/2010/main" val="318494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5" name="Title 2"/>
          <p:cNvSpPr>
            <a:spLocks noGrp="1"/>
          </p:cNvSpPr>
          <p:nvPr>
            <p:ph type="title"/>
          </p:nvPr>
        </p:nvSpPr>
        <p:spPr>
          <a:xfrm>
            <a:off x="3059729" y="3087026"/>
            <a:ext cx="6072542" cy="683948"/>
          </a:xfrm>
        </p:spPr>
        <p:txBody>
          <a:bodyPr/>
          <a:lstStyle/>
          <a:p>
            <a:pPr algn="ctr"/>
            <a:r>
              <a:rPr lang="en-GB" sz="3200" dirty="0" smtClean="0">
                <a:solidFill>
                  <a:schemeClr val="bg1"/>
                </a:solidFill>
              </a:rPr>
              <a:t>Next steps</a:t>
            </a:r>
            <a:endParaRPr lang="en-GB" sz="3200" dirty="0">
              <a:solidFill>
                <a:schemeClr val="bg1"/>
              </a:solidFill>
            </a:endParaRPr>
          </a:p>
        </p:txBody>
      </p:sp>
    </p:spTree>
    <p:extLst>
      <p:ext uri="{BB962C8B-B14F-4D97-AF65-F5344CB8AC3E}">
        <p14:creationId xmlns:p14="http://schemas.microsoft.com/office/powerpoint/2010/main" val="379659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ntagon 1"/>
          <p:cNvSpPr/>
          <p:nvPr/>
        </p:nvSpPr>
        <p:spPr>
          <a:xfrm>
            <a:off x="418288" y="2918298"/>
            <a:ext cx="2730230" cy="510702"/>
          </a:xfrm>
          <a:prstGeom prst="homePlate">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3" name="Pentagon 2"/>
          <p:cNvSpPr/>
          <p:nvPr/>
        </p:nvSpPr>
        <p:spPr>
          <a:xfrm>
            <a:off x="3313888" y="2918298"/>
            <a:ext cx="2730230" cy="510702"/>
          </a:xfrm>
          <a:prstGeom prst="homePlate">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4" name="Pentagon 3"/>
          <p:cNvSpPr/>
          <p:nvPr/>
        </p:nvSpPr>
        <p:spPr>
          <a:xfrm>
            <a:off x="6209488" y="2918298"/>
            <a:ext cx="2730230" cy="510702"/>
          </a:xfrm>
          <a:prstGeom prst="homePlate">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5" name="TextBox 4"/>
          <p:cNvSpPr txBox="1"/>
          <p:nvPr/>
        </p:nvSpPr>
        <p:spPr>
          <a:xfrm>
            <a:off x="465306" y="2988983"/>
            <a:ext cx="1741251" cy="369332"/>
          </a:xfrm>
          <a:prstGeom prst="rect">
            <a:avLst/>
          </a:prstGeom>
          <a:noFill/>
        </p:spPr>
        <p:txBody>
          <a:bodyPr wrap="square" rtlCol="0">
            <a:spAutoFit/>
          </a:bodyPr>
          <a:lstStyle/>
          <a:p>
            <a:r>
              <a:rPr lang="en-GB" dirty="0" smtClean="0">
                <a:solidFill>
                  <a:schemeClr val="bg1"/>
                </a:solidFill>
              </a:rPr>
              <a:t>Scoping</a:t>
            </a:r>
            <a:endParaRPr lang="en-GB" dirty="0">
              <a:solidFill>
                <a:schemeClr val="bg1"/>
              </a:solidFill>
            </a:endParaRPr>
          </a:p>
        </p:txBody>
      </p:sp>
      <p:sp>
        <p:nvSpPr>
          <p:cNvPr id="6" name="TextBox 5"/>
          <p:cNvSpPr txBox="1"/>
          <p:nvPr/>
        </p:nvSpPr>
        <p:spPr>
          <a:xfrm>
            <a:off x="3429000" y="2988983"/>
            <a:ext cx="1741251" cy="369332"/>
          </a:xfrm>
          <a:prstGeom prst="rect">
            <a:avLst/>
          </a:prstGeom>
          <a:noFill/>
        </p:spPr>
        <p:txBody>
          <a:bodyPr wrap="square" rtlCol="0">
            <a:spAutoFit/>
          </a:bodyPr>
          <a:lstStyle/>
          <a:p>
            <a:r>
              <a:rPr lang="en-GB" dirty="0" smtClean="0">
                <a:solidFill>
                  <a:schemeClr val="bg1"/>
                </a:solidFill>
              </a:rPr>
              <a:t>Framework draft</a:t>
            </a:r>
            <a:endParaRPr lang="en-GB" dirty="0">
              <a:solidFill>
                <a:schemeClr val="bg1"/>
              </a:solidFill>
            </a:endParaRPr>
          </a:p>
        </p:txBody>
      </p:sp>
      <p:sp>
        <p:nvSpPr>
          <p:cNvPr id="7" name="TextBox 6"/>
          <p:cNvSpPr txBox="1"/>
          <p:nvPr/>
        </p:nvSpPr>
        <p:spPr>
          <a:xfrm>
            <a:off x="6209488" y="2988983"/>
            <a:ext cx="2730230" cy="369332"/>
          </a:xfrm>
          <a:prstGeom prst="rect">
            <a:avLst/>
          </a:prstGeom>
          <a:noFill/>
        </p:spPr>
        <p:txBody>
          <a:bodyPr wrap="square" rtlCol="0">
            <a:spAutoFit/>
          </a:bodyPr>
          <a:lstStyle/>
          <a:p>
            <a:r>
              <a:rPr lang="en-GB" dirty="0" smtClean="0">
                <a:solidFill>
                  <a:schemeClr val="bg1"/>
                </a:solidFill>
              </a:rPr>
              <a:t>Framework development</a:t>
            </a:r>
            <a:endParaRPr lang="en-GB" dirty="0">
              <a:solidFill>
                <a:schemeClr val="bg1"/>
              </a:solidFill>
            </a:endParaRPr>
          </a:p>
        </p:txBody>
      </p:sp>
      <p:sp>
        <p:nvSpPr>
          <p:cNvPr id="10" name="Pentagon 9"/>
          <p:cNvSpPr/>
          <p:nvPr/>
        </p:nvSpPr>
        <p:spPr>
          <a:xfrm>
            <a:off x="9105088" y="2918298"/>
            <a:ext cx="2730230" cy="510702"/>
          </a:xfrm>
          <a:prstGeom prst="homePlate">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1" name="TextBox 10"/>
          <p:cNvSpPr txBox="1"/>
          <p:nvPr/>
        </p:nvSpPr>
        <p:spPr>
          <a:xfrm>
            <a:off x="9105088" y="2988983"/>
            <a:ext cx="2730230" cy="369332"/>
          </a:xfrm>
          <a:prstGeom prst="rect">
            <a:avLst/>
          </a:prstGeom>
          <a:noFill/>
        </p:spPr>
        <p:txBody>
          <a:bodyPr wrap="square" rtlCol="0">
            <a:spAutoFit/>
          </a:bodyPr>
          <a:lstStyle/>
          <a:p>
            <a:r>
              <a:rPr lang="en-GB" dirty="0" smtClean="0">
                <a:solidFill>
                  <a:schemeClr val="bg1"/>
                </a:solidFill>
              </a:rPr>
              <a:t>Toolkit development</a:t>
            </a:r>
            <a:endParaRPr lang="en-GB" dirty="0">
              <a:solidFill>
                <a:schemeClr val="bg1"/>
              </a:solidFill>
            </a:endParaRPr>
          </a:p>
        </p:txBody>
      </p:sp>
      <p:sp>
        <p:nvSpPr>
          <p:cNvPr id="13" name="TextBox 12"/>
          <p:cNvSpPr txBox="1"/>
          <p:nvPr/>
        </p:nvSpPr>
        <p:spPr>
          <a:xfrm>
            <a:off x="1791509" y="2259487"/>
            <a:ext cx="2714017" cy="307777"/>
          </a:xfrm>
          <a:prstGeom prst="rect">
            <a:avLst/>
          </a:prstGeom>
          <a:noFill/>
        </p:spPr>
        <p:txBody>
          <a:bodyPr wrap="square" rtlCol="0">
            <a:spAutoFit/>
          </a:bodyPr>
          <a:lstStyle/>
          <a:p>
            <a:pPr algn="ctr"/>
            <a:r>
              <a:rPr lang="en-GB" sz="1400" dirty="0" smtClean="0"/>
              <a:t>January – March 2016</a:t>
            </a:r>
            <a:endParaRPr lang="en-GB" sz="1400" dirty="0"/>
          </a:p>
        </p:txBody>
      </p:sp>
      <p:sp>
        <p:nvSpPr>
          <p:cNvPr id="14" name="TextBox 13"/>
          <p:cNvSpPr txBox="1"/>
          <p:nvPr/>
        </p:nvSpPr>
        <p:spPr>
          <a:xfrm>
            <a:off x="329118" y="642025"/>
            <a:ext cx="1848255" cy="523220"/>
          </a:xfrm>
          <a:prstGeom prst="rect">
            <a:avLst/>
          </a:prstGeom>
          <a:noFill/>
        </p:spPr>
        <p:txBody>
          <a:bodyPr wrap="square" rtlCol="0">
            <a:spAutoFit/>
          </a:bodyPr>
          <a:lstStyle/>
          <a:p>
            <a:r>
              <a:rPr lang="en-GB" sz="2800" dirty="0" smtClean="0"/>
              <a:t>Roadmap</a:t>
            </a:r>
            <a:endParaRPr lang="en-GB" sz="2800" dirty="0"/>
          </a:p>
        </p:txBody>
      </p:sp>
      <p:cxnSp>
        <p:nvCxnSpPr>
          <p:cNvPr id="16" name="Straight Arrow Connector 15"/>
          <p:cNvCxnSpPr/>
          <p:nvPr/>
        </p:nvCxnSpPr>
        <p:spPr>
          <a:xfrm>
            <a:off x="418288" y="2567264"/>
            <a:ext cx="5554495" cy="0"/>
          </a:xfrm>
          <a:prstGeom prst="straightConnector1">
            <a:avLst/>
          </a:prstGeom>
          <a:ln w="12700">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582709" y="2259487"/>
            <a:ext cx="2714017" cy="307777"/>
          </a:xfrm>
          <a:prstGeom prst="rect">
            <a:avLst/>
          </a:prstGeom>
          <a:noFill/>
        </p:spPr>
        <p:txBody>
          <a:bodyPr wrap="square" rtlCol="0">
            <a:spAutoFit/>
          </a:bodyPr>
          <a:lstStyle/>
          <a:p>
            <a:pPr algn="ctr"/>
            <a:r>
              <a:rPr lang="en-GB" sz="1400" dirty="0" smtClean="0"/>
              <a:t>January – December 2017</a:t>
            </a:r>
            <a:endParaRPr lang="en-GB" sz="1400" dirty="0"/>
          </a:p>
        </p:txBody>
      </p:sp>
      <p:cxnSp>
        <p:nvCxnSpPr>
          <p:cNvPr id="18" name="Straight Arrow Connector 17"/>
          <p:cNvCxnSpPr/>
          <p:nvPr/>
        </p:nvCxnSpPr>
        <p:spPr>
          <a:xfrm>
            <a:off x="6209488" y="2567264"/>
            <a:ext cx="5554495" cy="0"/>
          </a:xfrm>
          <a:prstGeom prst="straightConnector1">
            <a:avLst/>
          </a:prstGeom>
          <a:ln w="12700">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18288" y="3499685"/>
            <a:ext cx="2730230" cy="954107"/>
          </a:xfrm>
          <a:prstGeom prst="rect">
            <a:avLst/>
          </a:prstGeom>
          <a:noFill/>
        </p:spPr>
        <p:txBody>
          <a:bodyPr wrap="square" rtlCol="0">
            <a:spAutoFit/>
          </a:bodyPr>
          <a:lstStyle/>
          <a:p>
            <a:pPr marL="285750" indent="-285750">
              <a:buFont typeface="Arial" panose="020B0604020202020204" pitchFamily="34" charset="0"/>
              <a:buChar char="•"/>
            </a:pPr>
            <a:r>
              <a:rPr lang="en-GB" sz="1400" dirty="0" smtClean="0"/>
              <a:t>Engage with development organisations</a:t>
            </a:r>
          </a:p>
          <a:p>
            <a:pPr marL="285750" indent="-285750">
              <a:buFont typeface="Arial" panose="020B0604020202020204" pitchFamily="34" charset="0"/>
              <a:buChar char="•"/>
            </a:pPr>
            <a:r>
              <a:rPr lang="en-GB" sz="1400" dirty="0" smtClean="0"/>
              <a:t>Literature review</a:t>
            </a:r>
          </a:p>
          <a:p>
            <a:pPr marL="285750" indent="-285750">
              <a:buFont typeface="Arial" panose="020B0604020202020204" pitchFamily="34" charset="0"/>
              <a:buChar char="•"/>
            </a:pPr>
            <a:r>
              <a:rPr lang="en-GB" sz="1400" dirty="0"/>
              <a:t>Refine scope of </a:t>
            </a:r>
            <a:r>
              <a:rPr lang="en-GB" sz="1400" dirty="0" smtClean="0"/>
              <a:t>toolkit</a:t>
            </a:r>
            <a:endParaRPr lang="en-GB" sz="1400" dirty="0"/>
          </a:p>
        </p:txBody>
      </p:sp>
      <p:sp>
        <p:nvSpPr>
          <p:cNvPr id="20" name="TextBox 19"/>
          <p:cNvSpPr txBox="1"/>
          <p:nvPr/>
        </p:nvSpPr>
        <p:spPr>
          <a:xfrm>
            <a:off x="3313888" y="3499685"/>
            <a:ext cx="2675108" cy="1169551"/>
          </a:xfrm>
          <a:prstGeom prst="rect">
            <a:avLst/>
          </a:prstGeom>
          <a:noFill/>
        </p:spPr>
        <p:txBody>
          <a:bodyPr wrap="square" rtlCol="0">
            <a:spAutoFit/>
          </a:bodyPr>
          <a:lstStyle/>
          <a:p>
            <a:pPr marL="285750" indent="-285750">
              <a:buFont typeface="Arial" panose="020B0604020202020204" pitchFamily="34" charset="0"/>
              <a:buChar char="•"/>
            </a:pPr>
            <a:r>
              <a:rPr lang="en-GB" sz="1400" dirty="0" smtClean="0"/>
              <a:t>Analyse and organise resettlement guidance from Arup case studies</a:t>
            </a:r>
          </a:p>
          <a:p>
            <a:pPr marL="285750" indent="-285750">
              <a:buFont typeface="Arial" panose="020B0604020202020204" pitchFamily="34" charset="0"/>
              <a:buChar char="•"/>
            </a:pPr>
            <a:r>
              <a:rPr lang="en-GB" sz="1400" dirty="0" smtClean="0"/>
              <a:t>Develop draft toolkit framework </a:t>
            </a:r>
          </a:p>
        </p:txBody>
      </p:sp>
      <p:sp>
        <p:nvSpPr>
          <p:cNvPr id="21" name="TextBox 20"/>
          <p:cNvSpPr txBox="1"/>
          <p:nvPr/>
        </p:nvSpPr>
        <p:spPr>
          <a:xfrm>
            <a:off x="6209488" y="3499684"/>
            <a:ext cx="2730230" cy="2246769"/>
          </a:xfrm>
          <a:prstGeom prst="rect">
            <a:avLst/>
          </a:prstGeom>
          <a:noFill/>
        </p:spPr>
        <p:txBody>
          <a:bodyPr wrap="square" rtlCol="0">
            <a:spAutoFit/>
          </a:bodyPr>
          <a:lstStyle/>
          <a:p>
            <a:pPr marL="285750" indent="-285750">
              <a:buFont typeface="Arial" panose="020B0604020202020204" pitchFamily="34" charset="0"/>
              <a:buChar char="•"/>
            </a:pPr>
            <a:r>
              <a:rPr lang="en-GB" sz="1400" dirty="0" smtClean="0"/>
              <a:t>Identify partners with range of resettlement experience</a:t>
            </a:r>
          </a:p>
          <a:p>
            <a:pPr marL="285750" indent="-285750">
              <a:buFont typeface="Arial" panose="020B0604020202020204" pitchFamily="34" charset="0"/>
              <a:buChar char="•"/>
            </a:pPr>
            <a:r>
              <a:rPr lang="en-GB" sz="1400" dirty="0" smtClean="0"/>
              <a:t>Jointly apply for grant funding for further development </a:t>
            </a:r>
          </a:p>
          <a:p>
            <a:pPr marL="285750" indent="-285750">
              <a:buFont typeface="Arial" panose="020B0604020202020204" pitchFamily="34" charset="0"/>
              <a:buChar char="•"/>
            </a:pPr>
            <a:r>
              <a:rPr lang="en-GB" sz="1400" dirty="0" smtClean="0"/>
              <a:t>Test draft framework validity with on-ground experience of partners</a:t>
            </a:r>
          </a:p>
          <a:p>
            <a:pPr marL="285750" indent="-285750">
              <a:buFont typeface="Arial" panose="020B0604020202020204" pitchFamily="34" charset="0"/>
              <a:buChar char="•"/>
            </a:pPr>
            <a:r>
              <a:rPr lang="en-GB" sz="1400" dirty="0" smtClean="0"/>
              <a:t>Analyse and organise guidance from partner case studies into framework </a:t>
            </a:r>
          </a:p>
        </p:txBody>
      </p:sp>
      <p:sp>
        <p:nvSpPr>
          <p:cNvPr id="22" name="Isosceles Triangle 21"/>
          <p:cNvSpPr/>
          <p:nvPr/>
        </p:nvSpPr>
        <p:spPr>
          <a:xfrm rot="10800000">
            <a:off x="5982512" y="2300909"/>
            <a:ext cx="226976" cy="19567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p:cNvSpPr txBox="1"/>
          <p:nvPr/>
        </p:nvSpPr>
        <p:spPr>
          <a:xfrm>
            <a:off x="5272391" y="1943797"/>
            <a:ext cx="1673158" cy="307777"/>
          </a:xfrm>
          <a:prstGeom prst="rect">
            <a:avLst/>
          </a:prstGeom>
          <a:noFill/>
        </p:spPr>
        <p:txBody>
          <a:bodyPr wrap="square" rtlCol="0">
            <a:spAutoFit/>
          </a:bodyPr>
          <a:lstStyle/>
          <a:p>
            <a:pPr algn="ctr"/>
            <a:r>
              <a:rPr lang="en-GB" sz="1400" dirty="0" smtClean="0"/>
              <a:t>Today</a:t>
            </a:r>
            <a:endParaRPr lang="en-GB" sz="1400" dirty="0"/>
          </a:p>
        </p:txBody>
      </p:sp>
      <p:sp>
        <p:nvSpPr>
          <p:cNvPr id="24" name="TextBox 23"/>
          <p:cNvSpPr txBox="1"/>
          <p:nvPr/>
        </p:nvSpPr>
        <p:spPr>
          <a:xfrm>
            <a:off x="2177373" y="2539836"/>
            <a:ext cx="1896894" cy="307777"/>
          </a:xfrm>
          <a:prstGeom prst="rect">
            <a:avLst/>
          </a:prstGeom>
          <a:noFill/>
        </p:spPr>
        <p:txBody>
          <a:bodyPr wrap="square" rtlCol="0">
            <a:spAutoFit/>
          </a:bodyPr>
          <a:lstStyle/>
          <a:p>
            <a:pPr algn="ctr"/>
            <a:r>
              <a:rPr lang="en-GB" sz="1400" dirty="0" smtClean="0">
                <a:solidFill>
                  <a:schemeClr val="bg1">
                    <a:lumMod val="50000"/>
                  </a:schemeClr>
                </a:solidFill>
              </a:rPr>
              <a:t>Arup-funded</a:t>
            </a:r>
            <a:endParaRPr lang="en-GB" sz="1400" dirty="0">
              <a:solidFill>
                <a:schemeClr val="bg1">
                  <a:lumMod val="50000"/>
                </a:schemeClr>
              </a:solidFill>
            </a:endParaRPr>
          </a:p>
        </p:txBody>
      </p:sp>
      <p:sp>
        <p:nvSpPr>
          <p:cNvPr id="25" name="TextBox 24"/>
          <p:cNvSpPr txBox="1"/>
          <p:nvPr/>
        </p:nvSpPr>
        <p:spPr>
          <a:xfrm>
            <a:off x="6358647" y="2539835"/>
            <a:ext cx="5217268" cy="307777"/>
          </a:xfrm>
          <a:prstGeom prst="rect">
            <a:avLst/>
          </a:prstGeom>
          <a:noFill/>
        </p:spPr>
        <p:txBody>
          <a:bodyPr wrap="square" rtlCol="0">
            <a:spAutoFit/>
          </a:bodyPr>
          <a:lstStyle/>
          <a:p>
            <a:pPr algn="ctr"/>
            <a:r>
              <a:rPr lang="en-GB" sz="1400" dirty="0">
                <a:solidFill>
                  <a:schemeClr val="bg1">
                    <a:lumMod val="50000"/>
                  </a:schemeClr>
                </a:solidFill>
              </a:rPr>
              <a:t>G</a:t>
            </a:r>
            <a:r>
              <a:rPr lang="en-GB" sz="1400" dirty="0" smtClean="0">
                <a:solidFill>
                  <a:schemeClr val="bg1">
                    <a:lumMod val="50000"/>
                  </a:schemeClr>
                </a:solidFill>
              </a:rPr>
              <a:t>rant funded, through partnership with development organisations</a:t>
            </a:r>
            <a:endParaRPr lang="en-GB" sz="1400" dirty="0">
              <a:solidFill>
                <a:schemeClr val="bg1">
                  <a:lumMod val="50000"/>
                </a:schemeClr>
              </a:solidFill>
            </a:endParaRPr>
          </a:p>
        </p:txBody>
      </p:sp>
      <p:sp>
        <p:nvSpPr>
          <p:cNvPr id="26" name="TextBox 25"/>
          <p:cNvSpPr txBox="1"/>
          <p:nvPr/>
        </p:nvSpPr>
        <p:spPr>
          <a:xfrm>
            <a:off x="9033753" y="3499684"/>
            <a:ext cx="2730230" cy="954107"/>
          </a:xfrm>
          <a:prstGeom prst="rect">
            <a:avLst/>
          </a:prstGeom>
          <a:noFill/>
        </p:spPr>
        <p:txBody>
          <a:bodyPr wrap="square" rtlCol="0">
            <a:spAutoFit/>
          </a:bodyPr>
          <a:lstStyle/>
          <a:p>
            <a:pPr marL="285750" indent="-285750">
              <a:buFont typeface="Arial" panose="020B0604020202020204" pitchFamily="34" charset="0"/>
              <a:buChar char="•"/>
            </a:pPr>
            <a:r>
              <a:rPr lang="en-GB" sz="1400" dirty="0" smtClean="0"/>
              <a:t>Translate framework + guidance into user-friendly site selection, appraisal and planning toolkits</a:t>
            </a:r>
            <a:endParaRPr lang="en-GB" sz="1400" dirty="0"/>
          </a:p>
        </p:txBody>
      </p:sp>
      <p:sp>
        <p:nvSpPr>
          <p:cNvPr id="27" name="TextBox 26"/>
          <p:cNvSpPr txBox="1"/>
          <p:nvPr/>
        </p:nvSpPr>
        <p:spPr>
          <a:xfrm>
            <a:off x="2232496" y="1884854"/>
            <a:ext cx="1926077" cy="369332"/>
          </a:xfrm>
          <a:prstGeom prst="rect">
            <a:avLst/>
          </a:prstGeom>
          <a:noFill/>
        </p:spPr>
        <p:txBody>
          <a:bodyPr wrap="square" rtlCol="0">
            <a:spAutoFit/>
          </a:bodyPr>
          <a:lstStyle/>
          <a:p>
            <a:pPr algn="ctr"/>
            <a:r>
              <a:rPr lang="en-GB" dirty="0" smtClean="0"/>
              <a:t>Phase 1</a:t>
            </a:r>
            <a:endParaRPr lang="en-GB" dirty="0"/>
          </a:p>
        </p:txBody>
      </p:sp>
      <p:sp>
        <p:nvSpPr>
          <p:cNvPr id="29" name="TextBox 28"/>
          <p:cNvSpPr txBox="1"/>
          <p:nvPr/>
        </p:nvSpPr>
        <p:spPr>
          <a:xfrm>
            <a:off x="7976678" y="1931577"/>
            <a:ext cx="1926077" cy="369332"/>
          </a:xfrm>
          <a:prstGeom prst="rect">
            <a:avLst/>
          </a:prstGeom>
          <a:noFill/>
        </p:spPr>
        <p:txBody>
          <a:bodyPr wrap="square" rtlCol="0">
            <a:spAutoFit/>
          </a:bodyPr>
          <a:lstStyle/>
          <a:p>
            <a:pPr algn="ctr"/>
            <a:r>
              <a:rPr lang="en-GB" dirty="0" smtClean="0"/>
              <a:t>Phase 2</a:t>
            </a:r>
            <a:endParaRPr lang="en-GB" dirty="0"/>
          </a:p>
        </p:txBody>
      </p:sp>
    </p:spTree>
    <p:extLst>
      <p:ext uri="{BB962C8B-B14F-4D97-AF65-F5344CB8AC3E}">
        <p14:creationId xmlns:p14="http://schemas.microsoft.com/office/powerpoint/2010/main" val="764117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9118" y="642025"/>
            <a:ext cx="6046744" cy="523220"/>
          </a:xfrm>
          <a:prstGeom prst="rect">
            <a:avLst/>
          </a:prstGeom>
          <a:noFill/>
        </p:spPr>
        <p:txBody>
          <a:bodyPr wrap="square" rtlCol="0">
            <a:spAutoFit/>
          </a:bodyPr>
          <a:lstStyle/>
          <a:p>
            <a:r>
              <a:rPr lang="en-GB" sz="2800" dirty="0" smtClean="0"/>
              <a:t>Partner with us</a:t>
            </a:r>
            <a:endParaRPr lang="en-GB" sz="2800" dirty="0"/>
          </a:p>
        </p:txBody>
      </p:sp>
      <p:sp>
        <p:nvSpPr>
          <p:cNvPr id="3" name="TextBox 2"/>
          <p:cNvSpPr txBox="1"/>
          <p:nvPr/>
        </p:nvSpPr>
        <p:spPr>
          <a:xfrm>
            <a:off x="5694308" y="2054708"/>
            <a:ext cx="4646725" cy="1077218"/>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Test </a:t>
            </a:r>
            <a:r>
              <a:rPr lang="en-GB" sz="1600" dirty="0"/>
              <a:t>draft framework validity with on-ground experience of partners</a:t>
            </a:r>
          </a:p>
          <a:p>
            <a:pPr marL="285750" indent="-285750">
              <a:buFont typeface="Arial" panose="020B0604020202020204" pitchFamily="34" charset="0"/>
              <a:buChar char="•"/>
            </a:pPr>
            <a:r>
              <a:rPr lang="en-GB" sz="1600" dirty="0"/>
              <a:t>Analyse and organise guidance from partner case studies into framework </a:t>
            </a:r>
          </a:p>
        </p:txBody>
      </p:sp>
      <p:sp>
        <p:nvSpPr>
          <p:cNvPr id="4" name="Title 2"/>
          <p:cNvSpPr>
            <a:spLocks noGrp="1"/>
          </p:cNvSpPr>
          <p:nvPr>
            <p:ph type="title"/>
          </p:nvPr>
        </p:nvSpPr>
        <p:spPr>
          <a:xfrm>
            <a:off x="3416620" y="1977709"/>
            <a:ext cx="1745583" cy="683948"/>
          </a:xfrm>
        </p:spPr>
        <p:txBody>
          <a:bodyPr/>
          <a:lstStyle/>
          <a:p>
            <a:r>
              <a:rPr lang="en-GB" sz="1800" dirty="0" smtClean="0">
                <a:solidFill>
                  <a:srgbClr val="00B050"/>
                </a:solidFill>
              </a:rPr>
              <a:t>Test framework</a:t>
            </a:r>
            <a:endParaRPr lang="en-GB" sz="1800" dirty="0">
              <a:solidFill>
                <a:srgbClr val="00B050"/>
              </a:solidFill>
            </a:endParaRPr>
          </a:p>
        </p:txBody>
      </p:sp>
      <p:sp>
        <p:nvSpPr>
          <p:cNvPr id="5" name="Title 2"/>
          <p:cNvSpPr txBox="1">
            <a:spLocks/>
          </p:cNvSpPr>
          <p:nvPr/>
        </p:nvSpPr>
        <p:spPr>
          <a:xfrm>
            <a:off x="3416620" y="3233868"/>
            <a:ext cx="1745583" cy="683948"/>
          </a:xfrm>
          <a:prstGeom prst="rect">
            <a:avLst/>
          </a:prstGeom>
        </p:spPr>
        <p:txBody>
          <a:bodyPr lIns="0" tIns="0" rIns="0" bIns="0">
            <a:noAutofit/>
          </a:bodyPr>
          <a:lstStyle>
            <a:lvl1pPr marL="0" indent="0" algn="l" defTabSz="1197317" rtl="0" eaLnBrk="1" latinLnBrk="0" hangingPunct="1">
              <a:lnSpc>
                <a:spcPts val="4000"/>
              </a:lnSpc>
              <a:spcBef>
                <a:spcPts val="0"/>
              </a:spcBef>
              <a:buNone/>
              <a:defRPr sz="3800" kern="1200">
                <a:solidFill>
                  <a:schemeClr val="accent2"/>
                </a:solidFill>
                <a:latin typeface="Times New Roman"/>
                <a:ea typeface="+mj-ea"/>
                <a:cs typeface="Times New Roman"/>
              </a:defRPr>
            </a:lvl1pPr>
          </a:lstStyle>
          <a:p>
            <a:r>
              <a:rPr lang="en-GB" sz="1800" dirty="0" smtClean="0">
                <a:solidFill>
                  <a:srgbClr val="00B050"/>
                </a:solidFill>
              </a:rPr>
              <a:t>Develop toolkits</a:t>
            </a:r>
            <a:endParaRPr lang="en-GB" sz="1800" dirty="0">
              <a:solidFill>
                <a:srgbClr val="00B050"/>
              </a:solidFill>
            </a:endParaRPr>
          </a:p>
        </p:txBody>
      </p:sp>
      <p:sp>
        <p:nvSpPr>
          <p:cNvPr id="6" name="Title 2"/>
          <p:cNvSpPr txBox="1">
            <a:spLocks/>
          </p:cNvSpPr>
          <p:nvPr/>
        </p:nvSpPr>
        <p:spPr>
          <a:xfrm>
            <a:off x="3416619" y="3917816"/>
            <a:ext cx="1745583" cy="683948"/>
          </a:xfrm>
          <a:prstGeom prst="rect">
            <a:avLst/>
          </a:prstGeom>
        </p:spPr>
        <p:txBody>
          <a:bodyPr lIns="0" tIns="0" rIns="0" bIns="0">
            <a:noAutofit/>
          </a:bodyPr>
          <a:lstStyle>
            <a:lvl1pPr marL="0" indent="0" algn="l" defTabSz="1197317" rtl="0" eaLnBrk="1" latinLnBrk="0" hangingPunct="1">
              <a:lnSpc>
                <a:spcPts val="4000"/>
              </a:lnSpc>
              <a:spcBef>
                <a:spcPts val="0"/>
              </a:spcBef>
              <a:buNone/>
              <a:defRPr sz="3800" kern="1200">
                <a:solidFill>
                  <a:schemeClr val="accent2"/>
                </a:solidFill>
                <a:latin typeface="Times New Roman"/>
                <a:ea typeface="+mj-ea"/>
                <a:cs typeface="Times New Roman"/>
              </a:defRPr>
            </a:lvl1pPr>
          </a:lstStyle>
          <a:p>
            <a:r>
              <a:rPr lang="en-GB" sz="1800" dirty="0" smtClean="0">
                <a:solidFill>
                  <a:srgbClr val="00B050"/>
                </a:solidFill>
              </a:rPr>
              <a:t>Apply for funding</a:t>
            </a:r>
            <a:endParaRPr lang="en-GB" sz="1800" dirty="0">
              <a:solidFill>
                <a:srgbClr val="00B050"/>
              </a:solidFill>
            </a:endParaRPr>
          </a:p>
        </p:txBody>
      </p:sp>
      <p:sp>
        <p:nvSpPr>
          <p:cNvPr id="7" name="TextBox 6"/>
          <p:cNvSpPr txBox="1"/>
          <p:nvPr/>
        </p:nvSpPr>
        <p:spPr>
          <a:xfrm>
            <a:off x="5694308" y="3348141"/>
            <a:ext cx="4646725" cy="338554"/>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Based on partner need, develop tools and guides</a:t>
            </a:r>
            <a:endParaRPr lang="en-GB" sz="1600" dirty="0"/>
          </a:p>
        </p:txBody>
      </p:sp>
      <p:sp>
        <p:nvSpPr>
          <p:cNvPr id="8" name="TextBox 7"/>
          <p:cNvSpPr txBox="1"/>
          <p:nvPr/>
        </p:nvSpPr>
        <p:spPr>
          <a:xfrm>
            <a:off x="5694308" y="4032089"/>
            <a:ext cx="4646725" cy="584775"/>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Jointly apply for grant funding for further development, such as HIF</a:t>
            </a:r>
            <a:endParaRPr lang="en-GB" sz="1600" dirty="0"/>
          </a:p>
        </p:txBody>
      </p:sp>
    </p:spTree>
    <p:extLst>
      <p:ext uri="{BB962C8B-B14F-4D97-AF65-F5344CB8AC3E}">
        <p14:creationId xmlns:p14="http://schemas.microsoft.com/office/powerpoint/2010/main" val="3544984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5" name="Title 2"/>
          <p:cNvSpPr>
            <a:spLocks noGrp="1"/>
          </p:cNvSpPr>
          <p:nvPr>
            <p:ph type="title"/>
          </p:nvPr>
        </p:nvSpPr>
        <p:spPr>
          <a:xfrm>
            <a:off x="-654431" y="4427084"/>
            <a:ext cx="6072542" cy="683948"/>
          </a:xfrm>
        </p:spPr>
        <p:txBody>
          <a:bodyPr/>
          <a:lstStyle/>
          <a:p>
            <a:pPr algn="ctr"/>
            <a:r>
              <a:rPr lang="en-GB" sz="3200" dirty="0" smtClean="0">
                <a:solidFill>
                  <a:schemeClr val="bg1"/>
                </a:solidFill>
              </a:rPr>
              <a:t>For more information</a:t>
            </a:r>
            <a:endParaRPr lang="en-GB" sz="3200" dirty="0">
              <a:solidFill>
                <a:schemeClr val="bg1"/>
              </a:solidFill>
            </a:endParaRPr>
          </a:p>
        </p:txBody>
      </p:sp>
      <p:sp>
        <p:nvSpPr>
          <p:cNvPr id="2" name="TextBox 1"/>
          <p:cNvSpPr txBox="1"/>
          <p:nvPr/>
        </p:nvSpPr>
        <p:spPr>
          <a:xfrm>
            <a:off x="549630" y="5111032"/>
            <a:ext cx="5291847" cy="707886"/>
          </a:xfrm>
          <a:prstGeom prst="rect">
            <a:avLst/>
          </a:prstGeom>
          <a:noFill/>
        </p:spPr>
        <p:txBody>
          <a:bodyPr wrap="square" rtlCol="0">
            <a:spAutoFit/>
          </a:bodyPr>
          <a:lstStyle/>
          <a:p>
            <a:r>
              <a:rPr lang="en-GB" sz="2000" dirty="0" smtClean="0">
                <a:solidFill>
                  <a:schemeClr val="bg1"/>
                </a:solidFill>
              </a:rPr>
              <a:t>Siddharth Nadkarny</a:t>
            </a:r>
          </a:p>
          <a:p>
            <a:r>
              <a:rPr lang="en-GB" sz="2000" dirty="0" smtClean="0">
                <a:solidFill>
                  <a:schemeClr val="bg1"/>
                </a:solidFill>
              </a:rPr>
              <a:t>siddharth.nadkarny@arup.com</a:t>
            </a:r>
            <a:endParaRPr lang="en-GB" sz="2000" dirty="0">
              <a:solidFill>
                <a:schemeClr val="bg1"/>
              </a:solidFill>
            </a:endParaRPr>
          </a:p>
        </p:txBody>
      </p:sp>
    </p:spTree>
    <p:extLst>
      <p:ext uri="{BB962C8B-B14F-4D97-AF65-F5344CB8AC3E}">
        <p14:creationId xmlns:p14="http://schemas.microsoft.com/office/powerpoint/2010/main" val="4042748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738553" y="2741517"/>
            <a:ext cx="11719983" cy="346249"/>
          </a:xfrm>
        </p:spPr>
        <p:txBody>
          <a:bodyPr/>
          <a:lstStyle/>
          <a:p>
            <a:pPr marL="342900" indent="-342900">
              <a:buFont typeface="Arial" panose="020B0604020202020204" pitchFamily="34" charset="0"/>
              <a:buChar char="•"/>
            </a:pPr>
            <a:r>
              <a:rPr lang="en-GB" sz="1600" dirty="0" smtClean="0">
                <a:solidFill>
                  <a:schemeClr val="tx1">
                    <a:lumMod val="75000"/>
                    <a:lumOff val="25000"/>
                  </a:schemeClr>
                </a:solidFill>
              </a:rPr>
              <a:t>What is the (Re)settlement Toolkit</a:t>
            </a:r>
          </a:p>
          <a:p>
            <a:pPr marL="342900" indent="-342900">
              <a:buFont typeface="Arial" panose="020B0604020202020204" pitchFamily="34" charset="0"/>
              <a:buChar char="•"/>
            </a:pPr>
            <a:r>
              <a:rPr lang="en-GB" sz="1600" dirty="0" smtClean="0">
                <a:solidFill>
                  <a:schemeClr val="tx1">
                    <a:lumMod val="75000"/>
                    <a:lumOff val="25000"/>
                  </a:schemeClr>
                </a:solidFill>
              </a:rPr>
              <a:t>Background</a:t>
            </a:r>
          </a:p>
          <a:p>
            <a:pPr marL="342900" indent="-342900">
              <a:buFont typeface="Arial" panose="020B0604020202020204" pitchFamily="34" charset="0"/>
              <a:buChar char="•"/>
            </a:pPr>
            <a:r>
              <a:rPr lang="en-GB" sz="1600" dirty="0" smtClean="0">
                <a:solidFill>
                  <a:schemeClr val="tx1">
                    <a:lumMod val="75000"/>
                    <a:lumOff val="25000"/>
                  </a:schemeClr>
                </a:solidFill>
              </a:rPr>
              <a:t>Where we are now</a:t>
            </a:r>
          </a:p>
          <a:p>
            <a:pPr marL="342900" indent="-342900">
              <a:buFont typeface="Arial" panose="020B0604020202020204" pitchFamily="34" charset="0"/>
              <a:buChar char="•"/>
            </a:pPr>
            <a:r>
              <a:rPr lang="en-GB" sz="1600" dirty="0" smtClean="0">
                <a:solidFill>
                  <a:schemeClr val="tx1">
                    <a:lumMod val="75000"/>
                    <a:lumOff val="25000"/>
                  </a:schemeClr>
                </a:solidFill>
              </a:rPr>
              <a:t>Next steps</a:t>
            </a:r>
          </a:p>
          <a:p>
            <a:pPr marL="342900" indent="-342900">
              <a:buFont typeface="Arial" panose="020B0604020202020204" pitchFamily="34" charset="0"/>
              <a:buChar char="•"/>
            </a:pPr>
            <a:endParaRPr lang="en-GB" sz="1600" dirty="0">
              <a:solidFill>
                <a:schemeClr val="tx1">
                  <a:lumMod val="75000"/>
                  <a:lumOff val="25000"/>
                </a:schemeClr>
              </a:solidFill>
            </a:endParaRPr>
          </a:p>
        </p:txBody>
      </p:sp>
      <p:sp>
        <p:nvSpPr>
          <p:cNvPr id="5" name="Title 2"/>
          <p:cNvSpPr>
            <a:spLocks noGrp="1"/>
          </p:cNvSpPr>
          <p:nvPr>
            <p:ph type="title"/>
          </p:nvPr>
        </p:nvSpPr>
        <p:spPr>
          <a:xfrm>
            <a:off x="4073326" y="2741517"/>
            <a:ext cx="11722100" cy="683948"/>
          </a:xfrm>
        </p:spPr>
        <p:txBody>
          <a:bodyPr/>
          <a:lstStyle/>
          <a:p>
            <a:r>
              <a:rPr lang="en-GB" sz="2400" dirty="0" smtClean="0">
                <a:solidFill>
                  <a:srgbClr val="00B050"/>
                </a:solidFill>
              </a:rPr>
              <a:t>Outline</a:t>
            </a:r>
            <a:endParaRPr lang="en-GB" sz="2400" dirty="0">
              <a:solidFill>
                <a:srgbClr val="00B050"/>
              </a:solidFill>
            </a:endParaRPr>
          </a:p>
        </p:txBody>
      </p:sp>
    </p:spTree>
    <p:extLst>
      <p:ext uri="{BB962C8B-B14F-4D97-AF65-F5344CB8AC3E}">
        <p14:creationId xmlns:p14="http://schemas.microsoft.com/office/powerpoint/2010/main" val="1201821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5" name="Title 2"/>
          <p:cNvSpPr>
            <a:spLocks noGrp="1"/>
          </p:cNvSpPr>
          <p:nvPr>
            <p:ph type="title"/>
          </p:nvPr>
        </p:nvSpPr>
        <p:spPr>
          <a:xfrm>
            <a:off x="3236747" y="3087026"/>
            <a:ext cx="11722100" cy="683948"/>
          </a:xfrm>
        </p:spPr>
        <p:txBody>
          <a:bodyPr/>
          <a:lstStyle/>
          <a:p>
            <a:r>
              <a:rPr lang="en-GB" sz="3200" dirty="0" smtClean="0">
                <a:solidFill>
                  <a:schemeClr val="bg1"/>
                </a:solidFill>
              </a:rPr>
              <a:t>What is the (Re)settlement Toolkit?</a:t>
            </a:r>
            <a:endParaRPr lang="en-GB" sz="3200" dirty="0">
              <a:solidFill>
                <a:schemeClr val="bg1"/>
              </a:solidFill>
            </a:endParaRPr>
          </a:p>
        </p:txBody>
      </p:sp>
    </p:spTree>
    <p:extLst>
      <p:ext uri="{BB962C8B-B14F-4D97-AF65-F5344CB8AC3E}">
        <p14:creationId xmlns:p14="http://schemas.microsoft.com/office/powerpoint/2010/main" val="3843595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6" name="TextBox 5"/>
          <p:cNvSpPr txBox="1"/>
          <p:nvPr/>
        </p:nvSpPr>
        <p:spPr>
          <a:xfrm>
            <a:off x="2701047" y="2582614"/>
            <a:ext cx="6789905" cy="1261884"/>
          </a:xfrm>
          <a:prstGeom prst="rect">
            <a:avLst/>
          </a:prstGeom>
          <a:noFill/>
        </p:spPr>
        <p:txBody>
          <a:bodyPr wrap="square" rtlCol="0">
            <a:spAutoFit/>
          </a:bodyPr>
          <a:lstStyle/>
          <a:p>
            <a:pPr algn="ctr"/>
            <a:r>
              <a:rPr lang="en-GB" sz="2000" dirty="0" smtClean="0">
                <a:solidFill>
                  <a:schemeClr val="bg1">
                    <a:lumMod val="85000"/>
                  </a:schemeClr>
                </a:solidFill>
              </a:rPr>
              <a:t>The challenge:</a:t>
            </a:r>
          </a:p>
          <a:p>
            <a:pPr algn="ctr"/>
            <a:r>
              <a:rPr lang="en-GB" sz="2800" dirty="0" smtClean="0">
                <a:solidFill>
                  <a:schemeClr val="bg1"/>
                </a:solidFill>
              </a:rPr>
              <a:t>How do you select and plan sites appropriately to create resilient communities?</a:t>
            </a:r>
            <a:endParaRPr lang="en-GB" sz="2800" dirty="0">
              <a:solidFill>
                <a:schemeClr val="bg1"/>
              </a:solidFill>
            </a:endParaRPr>
          </a:p>
        </p:txBody>
      </p:sp>
    </p:spTree>
    <p:extLst>
      <p:ext uri="{BB962C8B-B14F-4D97-AF65-F5344CB8AC3E}">
        <p14:creationId xmlns:p14="http://schemas.microsoft.com/office/powerpoint/2010/main" val="1931111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86741" y="4837298"/>
            <a:ext cx="8237913" cy="923330"/>
          </a:xfrm>
          <a:prstGeom prst="rect">
            <a:avLst/>
          </a:prstGeom>
          <a:noFill/>
        </p:spPr>
        <p:txBody>
          <a:bodyPr wrap="square" rtlCol="0">
            <a:spAutoFit/>
          </a:bodyPr>
          <a:lstStyle/>
          <a:p>
            <a:r>
              <a:rPr lang="en-GB" dirty="0">
                <a:solidFill>
                  <a:schemeClr val="tx1">
                    <a:lumMod val="50000"/>
                    <a:lumOff val="50000"/>
                  </a:schemeClr>
                </a:solidFill>
              </a:rPr>
              <a:t>The</a:t>
            </a:r>
            <a:r>
              <a:rPr lang="en-GB" dirty="0">
                <a:solidFill>
                  <a:schemeClr val="bg1">
                    <a:lumMod val="50000"/>
                  </a:schemeClr>
                </a:solidFill>
              </a:rPr>
              <a:t> </a:t>
            </a:r>
            <a:r>
              <a:rPr lang="en-GB" dirty="0"/>
              <a:t>(Re)settlement Toolkit </a:t>
            </a:r>
            <a:r>
              <a:rPr lang="en-GB" dirty="0">
                <a:solidFill>
                  <a:schemeClr val="tx1">
                    <a:lumMod val="50000"/>
                    <a:lumOff val="50000"/>
                  </a:schemeClr>
                </a:solidFill>
              </a:rPr>
              <a:t>provides development </a:t>
            </a:r>
            <a:r>
              <a:rPr lang="en-GB" dirty="0" smtClean="0">
                <a:solidFill>
                  <a:schemeClr val="tx1">
                    <a:lumMod val="50000"/>
                    <a:lumOff val="50000"/>
                  </a:schemeClr>
                </a:solidFill>
              </a:rPr>
              <a:t>and humanitarian organisations </a:t>
            </a:r>
            <a:r>
              <a:rPr lang="en-GB" dirty="0"/>
              <a:t>with tools to </a:t>
            </a:r>
            <a:r>
              <a:rPr lang="en-GB" dirty="0" smtClean="0"/>
              <a:t>select, appraise, </a:t>
            </a:r>
            <a:r>
              <a:rPr lang="en-GB" dirty="0"/>
              <a:t>and plan </a:t>
            </a:r>
            <a:r>
              <a:rPr lang="en-GB" dirty="0" smtClean="0"/>
              <a:t>sites for unsettled people </a:t>
            </a:r>
            <a:r>
              <a:rPr lang="en-GB" dirty="0">
                <a:solidFill>
                  <a:schemeClr val="tx1">
                    <a:lumMod val="50000"/>
                    <a:lumOff val="50000"/>
                  </a:schemeClr>
                </a:solidFill>
              </a:rPr>
              <a:t>along this continuum of settlement, and </a:t>
            </a:r>
            <a:r>
              <a:rPr lang="en-GB" dirty="0"/>
              <a:t>create </a:t>
            </a:r>
            <a:r>
              <a:rPr lang="en-GB" dirty="0" smtClean="0"/>
              <a:t>resilient </a:t>
            </a:r>
            <a:r>
              <a:rPr lang="en-GB" dirty="0"/>
              <a:t>communities that thrive in their new neighbourhoods. </a:t>
            </a:r>
          </a:p>
        </p:txBody>
      </p:sp>
      <p:pic>
        <p:nvPicPr>
          <p:cNvPr id="9" name="Picture 8"/>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986741" y="2559574"/>
            <a:ext cx="9294171" cy="1778962"/>
          </a:xfrm>
          <a:prstGeom prst="rect">
            <a:avLst/>
          </a:prstGeom>
        </p:spPr>
      </p:pic>
      <p:sp>
        <p:nvSpPr>
          <p:cNvPr id="10" name="TextBox 9"/>
          <p:cNvSpPr txBox="1"/>
          <p:nvPr/>
        </p:nvSpPr>
        <p:spPr>
          <a:xfrm>
            <a:off x="1977043" y="1083427"/>
            <a:ext cx="8237913" cy="646331"/>
          </a:xfrm>
          <a:prstGeom prst="rect">
            <a:avLst/>
          </a:prstGeom>
          <a:noFill/>
        </p:spPr>
        <p:txBody>
          <a:bodyPr wrap="square" rtlCol="0">
            <a:spAutoFit/>
          </a:bodyPr>
          <a:lstStyle/>
          <a:p>
            <a:r>
              <a:rPr lang="en-GB" dirty="0">
                <a:solidFill>
                  <a:schemeClr val="tx1">
                    <a:lumMod val="50000"/>
                    <a:lumOff val="50000"/>
                  </a:schemeClr>
                </a:solidFill>
              </a:rPr>
              <a:t>New approaches to resettlement </a:t>
            </a:r>
            <a:r>
              <a:rPr lang="en-GB" dirty="0"/>
              <a:t>extend beyond the provision of shelters, and emphasise the need to build </a:t>
            </a:r>
            <a:r>
              <a:rPr lang="en-GB" dirty="0" smtClean="0"/>
              <a:t>resilient communities</a:t>
            </a:r>
            <a:r>
              <a:rPr lang="en-GB" dirty="0">
                <a:solidFill>
                  <a:schemeClr val="bg1">
                    <a:lumMod val="50000"/>
                  </a:schemeClr>
                </a:solidFill>
              </a:rPr>
              <a:t>. </a:t>
            </a:r>
          </a:p>
        </p:txBody>
      </p:sp>
    </p:spTree>
    <p:extLst>
      <p:ext uri="{BB962C8B-B14F-4D97-AF65-F5344CB8AC3E}">
        <p14:creationId xmlns:p14="http://schemas.microsoft.com/office/powerpoint/2010/main" val="1351494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5" name="Title 2"/>
          <p:cNvSpPr>
            <a:spLocks noGrp="1"/>
          </p:cNvSpPr>
          <p:nvPr>
            <p:ph type="title"/>
          </p:nvPr>
        </p:nvSpPr>
        <p:spPr>
          <a:xfrm>
            <a:off x="3059729" y="3087026"/>
            <a:ext cx="6072542" cy="683948"/>
          </a:xfrm>
        </p:spPr>
        <p:txBody>
          <a:bodyPr/>
          <a:lstStyle/>
          <a:p>
            <a:pPr algn="ctr"/>
            <a:r>
              <a:rPr lang="en-GB" sz="3200" dirty="0" smtClean="0">
                <a:solidFill>
                  <a:schemeClr val="bg1"/>
                </a:solidFill>
              </a:rPr>
              <a:t>Background</a:t>
            </a:r>
            <a:endParaRPr lang="en-GB" sz="3200" dirty="0">
              <a:solidFill>
                <a:schemeClr val="bg1"/>
              </a:solidFill>
            </a:endParaRPr>
          </a:p>
        </p:txBody>
      </p:sp>
    </p:spTree>
    <p:extLst>
      <p:ext uri="{BB962C8B-B14F-4D97-AF65-F5344CB8AC3E}">
        <p14:creationId xmlns:p14="http://schemas.microsoft.com/office/powerpoint/2010/main" val="3239745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rotWithShape="1">
          <a:blip r:embed="rId3" cstate="email">
            <a:extLst>
              <a:ext uri="{28A0092B-C50C-407E-A947-70E740481C1C}">
                <a14:useLocalDpi xmlns:a14="http://schemas.microsoft.com/office/drawing/2010/main"/>
              </a:ext>
            </a:extLst>
          </a:blip>
          <a:srcRect/>
          <a:stretch/>
        </p:blipFill>
        <p:spPr bwMode="auto">
          <a:xfrm>
            <a:off x="232846" y="1200248"/>
            <a:ext cx="2256329" cy="2855774"/>
          </a:xfrm>
          <a:prstGeom prst="rect">
            <a:avLst/>
          </a:prstGeom>
          <a:ln>
            <a:noFill/>
          </a:ln>
          <a:extLst>
            <a:ext uri="{53640926-AAD7-44d8-BBD7-CCE9431645EC}">
              <a14:shadowObscured xmlns:a14="http://schemas.microsoft.com/office/drawing/2010/main"/>
            </a:ext>
          </a:extLst>
        </p:spPr>
      </p:pic>
      <p:sp>
        <p:nvSpPr>
          <p:cNvPr id="4" name="Title 3"/>
          <p:cNvSpPr>
            <a:spLocks noGrp="1"/>
          </p:cNvSpPr>
          <p:nvPr>
            <p:ph type="title"/>
          </p:nvPr>
        </p:nvSpPr>
        <p:spPr>
          <a:xfrm>
            <a:off x="232846" y="516299"/>
            <a:ext cx="5863154" cy="683948"/>
          </a:xfrm>
        </p:spPr>
        <p:txBody>
          <a:bodyPr/>
          <a:lstStyle/>
          <a:p>
            <a:r>
              <a:rPr lang="en-GB" sz="2800" dirty="0" smtClean="0">
                <a:solidFill>
                  <a:schemeClr val="tx1">
                    <a:lumMod val="75000"/>
                    <a:lumOff val="25000"/>
                  </a:schemeClr>
                </a:solidFill>
              </a:rPr>
              <a:t>Previous experience</a:t>
            </a:r>
            <a:endParaRPr lang="en-GB" sz="1800" dirty="0">
              <a:solidFill>
                <a:schemeClr val="tx1">
                  <a:lumMod val="75000"/>
                  <a:lumOff val="25000"/>
                </a:schemeClr>
              </a:solidFill>
            </a:endParaRPr>
          </a:p>
        </p:txBody>
      </p:sp>
      <p:pic>
        <p:nvPicPr>
          <p:cNvPr id="8" name="Picture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423519" y="1849667"/>
            <a:ext cx="3700244" cy="340353"/>
          </a:xfrm>
          <a:prstGeom prst="rect">
            <a:avLst/>
          </a:prstGeom>
        </p:spPr>
      </p:pic>
      <p:sp>
        <p:nvSpPr>
          <p:cNvPr id="10" name="Title 3"/>
          <p:cNvSpPr txBox="1">
            <a:spLocks/>
          </p:cNvSpPr>
          <p:nvPr/>
        </p:nvSpPr>
        <p:spPr>
          <a:xfrm>
            <a:off x="3423519" y="1200247"/>
            <a:ext cx="5863154" cy="683948"/>
          </a:xfrm>
          <a:prstGeom prst="rect">
            <a:avLst/>
          </a:prstGeom>
        </p:spPr>
        <p:txBody>
          <a:bodyPr lIns="0" tIns="0" rIns="0" bIns="0">
            <a:noAutofit/>
          </a:bodyPr>
          <a:lstStyle>
            <a:lvl1pPr marL="0" indent="0" algn="l" defTabSz="1197317" rtl="0" eaLnBrk="1" latinLnBrk="0" hangingPunct="1">
              <a:lnSpc>
                <a:spcPts val="4000"/>
              </a:lnSpc>
              <a:spcBef>
                <a:spcPts val="0"/>
              </a:spcBef>
              <a:buNone/>
              <a:defRPr sz="3800" kern="1200">
                <a:solidFill>
                  <a:schemeClr val="accent2"/>
                </a:solidFill>
                <a:latin typeface="Times New Roman"/>
                <a:ea typeface="+mj-ea"/>
                <a:cs typeface="Times New Roman"/>
              </a:defRPr>
            </a:lvl1pPr>
          </a:lstStyle>
          <a:p>
            <a:pPr>
              <a:lnSpc>
                <a:spcPct val="100000"/>
              </a:lnSpc>
            </a:pPr>
            <a:r>
              <a:rPr lang="en-GB" sz="1400" dirty="0" smtClean="0">
                <a:solidFill>
                  <a:schemeClr val="tx1">
                    <a:lumMod val="75000"/>
                    <a:lumOff val="25000"/>
                  </a:schemeClr>
                </a:solidFill>
              </a:rPr>
              <a:t>Site Selection</a:t>
            </a:r>
          </a:p>
          <a:p>
            <a:pPr>
              <a:lnSpc>
                <a:spcPct val="100000"/>
              </a:lnSpc>
            </a:pPr>
            <a:r>
              <a:rPr lang="en-GB" sz="1800" b="1" dirty="0" err="1" smtClean="0">
                <a:solidFill>
                  <a:schemeClr val="tx1">
                    <a:lumMod val="75000"/>
                    <a:lumOff val="25000"/>
                  </a:schemeClr>
                </a:solidFill>
              </a:rPr>
              <a:t>Dhuvafaaru</a:t>
            </a:r>
            <a:r>
              <a:rPr lang="en-GB" sz="1800" b="1" dirty="0" smtClean="0">
                <a:solidFill>
                  <a:schemeClr val="tx1">
                    <a:lumMod val="75000"/>
                    <a:lumOff val="25000"/>
                  </a:schemeClr>
                </a:solidFill>
              </a:rPr>
              <a:t> Island Tsunami Resettlement Study, Maldives</a:t>
            </a:r>
            <a:endParaRPr lang="en-GB" sz="1200" b="1" dirty="0">
              <a:solidFill>
                <a:schemeClr val="tx1">
                  <a:lumMod val="75000"/>
                  <a:lumOff val="25000"/>
                </a:schemeClr>
              </a:solidFill>
            </a:endParaRPr>
          </a:p>
        </p:txBody>
      </p:sp>
      <p:pic>
        <p:nvPicPr>
          <p:cNvPr id="11" name="Picture 10"/>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9066178" y="2905258"/>
            <a:ext cx="2814537" cy="3164917"/>
          </a:xfrm>
          <a:prstGeom prst="rect">
            <a:avLst/>
          </a:prstGeom>
        </p:spPr>
      </p:pic>
      <p:sp>
        <p:nvSpPr>
          <p:cNvPr id="12" name="Title 3"/>
          <p:cNvSpPr txBox="1">
            <a:spLocks/>
          </p:cNvSpPr>
          <p:nvPr/>
        </p:nvSpPr>
        <p:spPr>
          <a:xfrm>
            <a:off x="3423519" y="2924394"/>
            <a:ext cx="5863154" cy="683948"/>
          </a:xfrm>
          <a:prstGeom prst="rect">
            <a:avLst/>
          </a:prstGeom>
        </p:spPr>
        <p:txBody>
          <a:bodyPr lIns="0" tIns="0" rIns="0" bIns="0">
            <a:noAutofit/>
          </a:bodyPr>
          <a:lstStyle>
            <a:lvl1pPr marL="0" indent="0" algn="l" defTabSz="1197317" rtl="0" eaLnBrk="1" latinLnBrk="0" hangingPunct="1">
              <a:lnSpc>
                <a:spcPts val="4000"/>
              </a:lnSpc>
              <a:spcBef>
                <a:spcPts val="0"/>
              </a:spcBef>
              <a:buNone/>
              <a:defRPr sz="3800" kern="1200">
                <a:solidFill>
                  <a:schemeClr val="accent2"/>
                </a:solidFill>
                <a:latin typeface="Times New Roman"/>
                <a:ea typeface="+mj-ea"/>
                <a:cs typeface="Times New Roman"/>
              </a:defRPr>
            </a:lvl1pPr>
          </a:lstStyle>
          <a:p>
            <a:pPr>
              <a:lnSpc>
                <a:spcPct val="100000"/>
              </a:lnSpc>
            </a:pPr>
            <a:r>
              <a:rPr lang="en-GB" sz="1400" dirty="0" smtClean="0">
                <a:solidFill>
                  <a:schemeClr val="tx1">
                    <a:lumMod val="75000"/>
                    <a:lumOff val="25000"/>
                  </a:schemeClr>
                </a:solidFill>
              </a:rPr>
              <a:t>Site Selection/Site Appraisal</a:t>
            </a:r>
            <a:endParaRPr lang="en-GB" sz="1400" dirty="0">
              <a:solidFill>
                <a:schemeClr val="tx1">
                  <a:lumMod val="75000"/>
                  <a:lumOff val="25000"/>
                </a:schemeClr>
              </a:solidFill>
            </a:endParaRPr>
          </a:p>
          <a:p>
            <a:pPr>
              <a:lnSpc>
                <a:spcPct val="100000"/>
              </a:lnSpc>
            </a:pPr>
            <a:r>
              <a:rPr lang="en-GB" sz="1800" b="1" dirty="0" smtClean="0">
                <a:solidFill>
                  <a:schemeClr val="tx1">
                    <a:lumMod val="75000"/>
                    <a:lumOff val="25000"/>
                  </a:schemeClr>
                </a:solidFill>
              </a:rPr>
              <a:t>Rapid Site Survey and Appraisal Checklist, Haiti</a:t>
            </a:r>
            <a:endParaRPr lang="en-GB" sz="1800" b="1" dirty="0">
              <a:solidFill>
                <a:schemeClr val="tx1">
                  <a:lumMod val="75000"/>
                  <a:lumOff val="25000"/>
                </a:schemeClr>
              </a:solidFill>
            </a:endParaRPr>
          </a:p>
        </p:txBody>
      </p:sp>
      <p:sp>
        <p:nvSpPr>
          <p:cNvPr id="13" name="Title 3"/>
          <p:cNvSpPr txBox="1">
            <a:spLocks/>
          </p:cNvSpPr>
          <p:nvPr/>
        </p:nvSpPr>
        <p:spPr>
          <a:xfrm>
            <a:off x="3423519" y="4837675"/>
            <a:ext cx="5863154" cy="683948"/>
          </a:xfrm>
          <a:prstGeom prst="rect">
            <a:avLst/>
          </a:prstGeom>
        </p:spPr>
        <p:txBody>
          <a:bodyPr lIns="0" tIns="0" rIns="0" bIns="0">
            <a:noAutofit/>
          </a:bodyPr>
          <a:lstStyle>
            <a:lvl1pPr marL="0" indent="0" algn="l" defTabSz="1197317" rtl="0" eaLnBrk="1" latinLnBrk="0" hangingPunct="1">
              <a:lnSpc>
                <a:spcPts val="4000"/>
              </a:lnSpc>
              <a:spcBef>
                <a:spcPts val="0"/>
              </a:spcBef>
              <a:buNone/>
              <a:defRPr sz="3800" kern="1200">
                <a:solidFill>
                  <a:schemeClr val="accent2"/>
                </a:solidFill>
                <a:latin typeface="Times New Roman"/>
                <a:ea typeface="+mj-ea"/>
                <a:cs typeface="Times New Roman"/>
              </a:defRPr>
            </a:lvl1pPr>
          </a:lstStyle>
          <a:p>
            <a:pPr>
              <a:lnSpc>
                <a:spcPct val="100000"/>
              </a:lnSpc>
            </a:pPr>
            <a:r>
              <a:rPr lang="en-GB" sz="1400" dirty="0" smtClean="0">
                <a:solidFill>
                  <a:schemeClr val="tx1">
                    <a:lumMod val="75000"/>
                    <a:lumOff val="25000"/>
                  </a:schemeClr>
                </a:solidFill>
              </a:rPr>
              <a:t>Site Planning</a:t>
            </a:r>
            <a:endParaRPr lang="en-GB" sz="1400" dirty="0">
              <a:solidFill>
                <a:schemeClr val="tx1">
                  <a:lumMod val="75000"/>
                  <a:lumOff val="25000"/>
                </a:schemeClr>
              </a:solidFill>
            </a:endParaRPr>
          </a:p>
          <a:p>
            <a:pPr>
              <a:lnSpc>
                <a:spcPct val="100000"/>
              </a:lnSpc>
            </a:pPr>
            <a:r>
              <a:rPr lang="en-GB" sz="1800" b="1" dirty="0" smtClean="0">
                <a:solidFill>
                  <a:schemeClr val="tx1">
                    <a:lumMod val="75000"/>
                    <a:lumOff val="25000"/>
                  </a:schemeClr>
                </a:solidFill>
              </a:rPr>
              <a:t>New Settlement Guidelines, Haiti</a:t>
            </a:r>
            <a:endParaRPr lang="en-GB" sz="1800" b="1" dirty="0">
              <a:solidFill>
                <a:schemeClr val="tx1">
                  <a:lumMod val="75000"/>
                  <a:lumOff val="25000"/>
                </a:schemeClr>
              </a:solidFill>
            </a:endParaRPr>
          </a:p>
        </p:txBody>
      </p:sp>
      <p:pic>
        <p:nvPicPr>
          <p:cNvPr id="14" name="Picture 13"/>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3353789" y="3429000"/>
            <a:ext cx="1706880" cy="731521"/>
          </a:xfrm>
          <a:prstGeom prst="rect">
            <a:avLst/>
          </a:prstGeom>
        </p:spPr>
      </p:pic>
      <p:pic>
        <p:nvPicPr>
          <p:cNvPr id="15" name="Picture 14"/>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3317211" y="5338654"/>
            <a:ext cx="1706880" cy="731521"/>
          </a:xfrm>
          <a:prstGeom prst="rect">
            <a:avLst/>
          </a:prstGeom>
        </p:spPr>
      </p:pic>
    </p:spTree>
    <p:extLst>
      <p:ext uri="{BB962C8B-B14F-4D97-AF65-F5344CB8AC3E}">
        <p14:creationId xmlns:p14="http://schemas.microsoft.com/office/powerpoint/2010/main" val="2949238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5" name="Title 2"/>
          <p:cNvSpPr>
            <a:spLocks noGrp="1"/>
          </p:cNvSpPr>
          <p:nvPr>
            <p:ph type="title"/>
          </p:nvPr>
        </p:nvSpPr>
        <p:spPr>
          <a:xfrm>
            <a:off x="3059729" y="3087026"/>
            <a:ext cx="6072542" cy="683948"/>
          </a:xfrm>
        </p:spPr>
        <p:txBody>
          <a:bodyPr/>
          <a:lstStyle/>
          <a:p>
            <a:pPr algn="ctr"/>
            <a:r>
              <a:rPr lang="en-GB" sz="3200" dirty="0" smtClean="0">
                <a:solidFill>
                  <a:schemeClr val="bg1"/>
                </a:solidFill>
              </a:rPr>
              <a:t>Where we are now</a:t>
            </a:r>
            <a:endParaRPr lang="en-GB" sz="3200" dirty="0">
              <a:solidFill>
                <a:schemeClr val="bg1"/>
              </a:solidFill>
            </a:endParaRPr>
          </a:p>
        </p:txBody>
      </p:sp>
    </p:spTree>
    <p:extLst>
      <p:ext uri="{BB962C8B-B14F-4D97-AF65-F5344CB8AC3E}">
        <p14:creationId xmlns:p14="http://schemas.microsoft.com/office/powerpoint/2010/main" val="1645549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ntagon 1"/>
          <p:cNvSpPr/>
          <p:nvPr/>
        </p:nvSpPr>
        <p:spPr>
          <a:xfrm>
            <a:off x="418288" y="2918298"/>
            <a:ext cx="2730230" cy="510702"/>
          </a:xfrm>
          <a:prstGeom prst="homePlate">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3" name="Pentagon 2"/>
          <p:cNvSpPr/>
          <p:nvPr/>
        </p:nvSpPr>
        <p:spPr>
          <a:xfrm>
            <a:off x="3313888" y="2918298"/>
            <a:ext cx="2730230" cy="510702"/>
          </a:xfrm>
          <a:prstGeom prst="homePlate">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4" name="Pentagon 3"/>
          <p:cNvSpPr/>
          <p:nvPr/>
        </p:nvSpPr>
        <p:spPr>
          <a:xfrm>
            <a:off x="6209488" y="2918298"/>
            <a:ext cx="2730230" cy="510702"/>
          </a:xfrm>
          <a:prstGeom prst="homePlate">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5" name="TextBox 4"/>
          <p:cNvSpPr txBox="1"/>
          <p:nvPr/>
        </p:nvSpPr>
        <p:spPr>
          <a:xfrm>
            <a:off x="465306" y="2988983"/>
            <a:ext cx="1741251" cy="369332"/>
          </a:xfrm>
          <a:prstGeom prst="rect">
            <a:avLst/>
          </a:prstGeom>
          <a:noFill/>
        </p:spPr>
        <p:txBody>
          <a:bodyPr wrap="square" rtlCol="0">
            <a:spAutoFit/>
          </a:bodyPr>
          <a:lstStyle/>
          <a:p>
            <a:r>
              <a:rPr lang="en-GB" dirty="0" smtClean="0">
                <a:solidFill>
                  <a:schemeClr val="bg1"/>
                </a:solidFill>
              </a:rPr>
              <a:t>Scoping</a:t>
            </a:r>
            <a:endParaRPr lang="en-GB" dirty="0">
              <a:solidFill>
                <a:schemeClr val="bg1"/>
              </a:solidFill>
            </a:endParaRPr>
          </a:p>
        </p:txBody>
      </p:sp>
      <p:sp>
        <p:nvSpPr>
          <p:cNvPr id="6" name="TextBox 5"/>
          <p:cNvSpPr txBox="1"/>
          <p:nvPr/>
        </p:nvSpPr>
        <p:spPr>
          <a:xfrm>
            <a:off x="3429000" y="2988983"/>
            <a:ext cx="1741251" cy="369332"/>
          </a:xfrm>
          <a:prstGeom prst="rect">
            <a:avLst/>
          </a:prstGeom>
          <a:noFill/>
        </p:spPr>
        <p:txBody>
          <a:bodyPr wrap="square" rtlCol="0">
            <a:spAutoFit/>
          </a:bodyPr>
          <a:lstStyle/>
          <a:p>
            <a:r>
              <a:rPr lang="en-GB" dirty="0" smtClean="0">
                <a:solidFill>
                  <a:schemeClr val="bg1"/>
                </a:solidFill>
              </a:rPr>
              <a:t>Framework draft</a:t>
            </a:r>
            <a:endParaRPr lang="en-GB" dirty="0">
              <a:solidFill>
                <a:schemeClr val="bg1"/>
              </a:solidFill>
            </a:endParaRPr>
          </a:p>
        </p:txBody>
      </p:sp>
      <p:sp>
        <p:nvSpPr>
          <p:cNvPr id="7" name="TextBox 6"/>
          <p:cNvSpPr txBox="1"/>
          <p:nvPr/>
        </p:nvSpPr>
        <p:spPr>
          <a:xfrm>
            <a:off x="6209488" y="2988983"/>
            <a:ext cx="2730230" cy="369332"/>
          </a:xfrm>
          <a:prstGeom prst="rect">
            <a:avLst/>
          </a:prstGeom>
          <a:noFill/>
        </p:spPr>
        <p:txBody>
          <a:bodyPr wrap="square" rtlCol="0">
            <a:spAutoFit/>
          </a:bodyPr>
          <a:lstStyle/>
          <a:p>
            <a:r>
              <a:rPr lang="en-GB" dirty="0" smtClean="0">
                <a:solidFill>
                  <a:schemeClr val="bg1"/>
                </a:solidFill>
              </a:rPr>
              <a:t>Framework development</a:t>
            </a:r>
            <a:endParaRPr lang="en-GB" dirty="0">
              <a:solidFill>
                <a:schemeClr val="bg1"/>
              </a:solidFill>
            </a:endParaRPr>
          </a:p>
        </p:txBody>
      </p:sp>
      <p:sp>
        <p:nvSpPr>
          <p:cNvPr id="10" name="Pentagon 9"/>
          <p:cNvSpPr/>
          <p:nvPr/>
        </p:nvSpPr>
        <p:spPr>
          <a:xfrm>
            <a:off x="9105088" y="2918298"/>
            <a:ext cx="2730230" cy="510702"/>
          </a:xfrm>
          <a:prstGeom prst="homePlate">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1" name="TextBox 10"/>
          <p:cNvSpPr txBox="1"/>
          <p:nvPr/>
        </p:nvSpPr>
        <p:spPr>
          <a:xfrm>
            <a:off x="9105088" y="2988983"/>
            <a:ext cx="2730230" cy="369332"/>
          </a:xfrm>
          <a:prstGeom prst="rect">
            <a:avLst/>
          </a:prstGeom>
          <a:noFill/>
        </p:spPr>
        <p:txBody>
          <a:bodyPr wrap="square" rtlCol="0">
            <a:spAutoFit/>
          </a:bodyPr>
          <a:lstStyle/>
          <a:p>
            <a:r>
              <a:rPr lang="en-GB" dirty="0" smtClean="0">
                <a:solidFill>
                  <a:schemeClr val="bg1"/>
                </a:solidFill>
              </a:rPr>
              <a:t>Toolkit development</a:t>
            </a:r>
            <a:endParaRPr lang="en-GB" dirty="0">
              <a:solidFill>
                <a:schemeClr val="bg1"/>
              </a:solidFill>
            </a:endParaRPr>
          </a:p>
        </p:txBody>
      </p:sp>
      <p:sp>
        <p:nvSpPr>
          <p:cNvPr id="13" name="TextBox 12"/>
          <p:cNvSpPr txBox="1"/>
          <p:nvPr/>
        </p:nvSpPr>
        <p:spPr>
          <a:xfrm>
            <a:off x="1791509" y="2259487"/>
            <a:ext cx="2714017" cy="307777"/>
          </a:xfrm>
          <a:prstGeom prst="rect">
            <a:avLst/>
          </a:prstGeom>
          <a:noFill/>
        </p:spPr>
        <p:txBody>
          <a:bodyPr wrap="square" rtlCol="0">
            <a:spAutoFit/>
          </a:bodyPr>
          <a:lstStyle/>
          <a:p>
            <a:pPr algn="ctr"/>
            <a:r>
              <a:rPr lang="en-GB" sz="1400" dirty="0" smtClean="0"/>
              <a:t>January – March 2016</a:t>
            </a:r>
            <a:endParaRPr lang="en-GB" sz="1400" dirty="0"/>
          </a:p>
        </p:txBody>
      </p:sp>
      <p:sp>
        <p:nvSpPr>
          <p:cNvPr id="14" name="TextBox 13"/>
          <p:cNvSpPr txBox="1"/>
          <p:nvPr/>
        </p:nvSpPr>
        <p:spPr>
          <a:xfrm>
            <a:off x="329118" y="642025"/>
            <a:ext cx="1848255" cy="523220"/>
          </a:xfrm>
          <a:prstGeom prst="rect">
            <a:avLst/>
          </a:prstGeom>
          <a:noFill/>
        </p:spPr>
        <p:txBody>
          <a:bodyPr wrap="square" rtlCol="0">
            <a:spAutoFit/>
          </a:bodyPr>
          <a:lstStyle/>
          <a:p>
            <a:r>
              <a:rPr lang="en-GB" sz="2800" dirty="0" smtClean="0"/>
              <a:t>Roadmap</a:t>
            </a:r>
            <a:endParaRPr lang="en-GB" sz="2800" dirty="0"/>
          </a:p>
        </p:txBody>
      </p:sp>
      <p:cxnSp>
        <p:nvCxnSpPr>
          <p:cNvPr id="16" name="Straight Arrow Connector 15"/>
          <p:cNvCxnSpPr/>
          <p:nvPr/>
        </p:nvCxnSpPr>
        <p:spPr>
          <a:xfrm>
            <a:off x="418288" y="2567264"/>
            <a:ext cx="5554495" cy="0"/>
          </a:xfrm>
          <a:prstGeom prst="straightConnector1">
            <a:avLst/>
          </a:prstGeom>
          <a:ln w="12700">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582709" y="2259487"/>
            <a:ext cx="2714017" cy="307777"/>
          </a:xfrm>
          <a:prstGeom prst="rect">
            <a:avLst/>
          </a:prstGeom>
          <a:noFill/>
        </p:spPr>
        <p:txBody>
          <a:bodyPr wrap="square" rtlCol="0">
            <a:spAutoFit/>
          </a:bodyPr>
          <a:lstStyle/>
          <a:p>
            <a:pPr algn="ctr"/>
            <a:r>
              <a:rPr lang="en-GB" sz="1400" dirty="0" smtClean="0"/>
              <a:t>January – December 2017</a:t>
            </a:r>
            <a:endParaRPr lang="en-GB" sz="1400" dirty="0"/>
          </a:p>
        </p:txBody>
      </p:sp>
      <p:cxnSp>
        <p:nvCxnSpPr>
          <p:cNvPr id="18" name="Straight Arrow Connector 17"/>
          <p:cNvCxnSpPr/>
          <p:nvPr/>
        </p:nvCxnSpPr>
        <p:spPr>
          <a:xfrm>
            <a:off x="6209488" y="2567264"/>
            <a:ext cx="5554495" cy="0"/>
          </a:xfrm>
          <a:prstGeom prst="straightConnector1">
            <a:avLst/>
          </a:prstGeom>
          <a:ln w="12700">
            <a:solidFill>
              <a:schemeClr val="bg1">
                <a:lumMod val="5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18288" y="3499685"/>
            <a:ext cx="2730230" cy="954107"/>
          </a:xfrm>
          <a:prstGeom prst="rect">
            <a:avLst/>
          </a:prstGeom>
          <a:noFill/>
        </p:spPr>
        <p:txBody>
          <a:bodyPr wrap="square" rtlCol="0">
            <a:spAutoFit/>
          </a:bodyPr>
          <a:lstStyle/>
          <a:p>
            <a:pPr marL="285750" indent="-285750">
              <a:buFont typeface="Arial" panose="020B0604020202020204" pitchFamily="34" charset="0"/>
              <a:buChar char="•"/>
            </a:pPr>
            <a:r>
              <a:rPr lang="en-GB" sz="1400" dirty="0" smtClean="0"/>
              <a:t>Engage with development organisations</a:t>
            </a:r>
          </a:p>
          <a:p>
            <a:pPr marL="285750" indent="-285750">
              <a:buFont typeface="Arial" panose="020B0604020202020204" pitchFamily="34" charset="0"/>
              <a:buChar char="•"/>
            </a:pPr>
            <a:r>
              <a:rPr lang="en-GB" sz="1400" dirty="0" smtClean="0"/>
              <a:t>Literature review</a:t>
            </a:r>
          </a:p>
          <a:p>
            <a:pPr marL="285750" indent="-285750">
              <a:buFont typeface="Arial" panose="020B0604020202020204" pitchFamily="34" charset="0"/>
              <a:buChar char="•"/>
            </a:pPr>
            <a:r>
              <a:rPr lang="en-GB" sz="1400" dirty="0"/>
              <a:t>Refine scope of </a:t>
            </a:r>
            <a:r>
              <a:rPr lang="en-GB" sz="1400" dirty="0" smtClean="0"/>
              <a:t>toolkit</a:t>
            </a:r>
            <a:endParaRPr lang="en-GB" sz="1400" dirty="0"/>
          </a:p>
        </p:txBody>
      </p:sp>
      <p:sp>
        <p:nvSpPr>
          <p:cNvPr id="20" name="TextBox 19"/>
          <p:cNvSpPr txBox="1"/>
          <p:nvPr/>
        </p:nvSpPr>
        <p:spPr>
          <a:xfrm>
            <a:off x="3313888" y="3499685"/>
            <a:ext cx="2675108" cy="1169551"/>
          </a:xfrm>
          <a:prstGeom prst="rect">
            <a:avLst/>
          </a:prstGeom>
          <a:noFill/>
        </p:spPr>
        <p:txBody>
          <a:bodyPr wrap="square" rtlCol="0">
            <a:spAutoFit/>
          </a:bodyPr>
          <a:lstStyle/>
          <a:p>
            <a:pPr marL="285750" indent="-285750">
              <a:buFont typeface="Arial" panose="020B0604020202020204" pitchFamily="34" charset="0"/>
              <a:buChar char="•"/>
            </a:pPr>
            <a:r>
              <a:rPr lang="en-GB" sz="1400" dirty="0" smtClean="0"/>
              <a:t>Analyse and organise resettlement guidance from Arup case studies</a:t>
            </a:r>
          </a:p>
          <a:p>
            <a:pPr marL="285750" indent="-285750">
              <a:buFont typeface="Arial" panose="020B0604020202020204" pitchFamily="34" charset="0"/>
              <a:buChar char="•"/>
            </a:pPr>
            <a:r>
              <a:rPr lang="en-GB" sz="1400" dirty="0" smtClean="0"/>
              <a:t>Develop draft toolkit framework </a:t>
            </a:r>
          </a:p>
        </p:txBody>
      </p:sp>
      <p:sp>
        <p:nvSpPr>
          <p:cNvPr id="21" name="TextBox 20"/>
          <p:cNvSpPr txBox="1"/>
          <p:nvPr/>
        </p:nvSpPr>
        <p:spPr>
          <a:xfrm>
            <a:off x="6209488" y="3499684"/>
            <a:ext cx="2730230" cy="1815882"/>
          </a:xfrm>
          <a:prstGeom prst="rect">
            <a:avLst/>
          </a:prstGeom>
          <a:noFill/>
        </p:spPr>
        <p:txBody>
          <a:bodyPr wrap="square" rtlCol="0">
            <a:spAutoFit/>
          </a:bodyPr>
          <a:lstStyle/>
          <a:p>
            <a:pPr marL="285750" indent="-285750">
              <a:buFont typeface="Arial" panose="020B0604020202020204" pitchFamily="34" charset="0"/>
              <a:buChar char="•"/>
            </a:pPr>
            <a:r>
              <a:rPr lang="en-GB" sz="1400" dirty="0" smtClean="0"/>
              <a:t>Identify partners with range of resettlement experience</a:t>
            </a:r>
          </a:p>
          <a:p>
            <a:pPr marL="285750" indent="-285750">
              <a:buFont typeface="Arial" panose="020B0604020202020204" pitchFamily="34" charset="0"/>
              <a:buChar char="•"/>
            </a:pPr>
            <a:r>
              <a:rPr lang="en-GB" sz="1400" dirty="0" smtClean="0"/>
              <a:t>Test draft framework validity with on-ground experience of partners</a:t>
            </a:r>
          </a:p>
          <a:p>
            <a:pPr marL="285750" indent="-285750">
              <a:buFont typeface="Arial" panose="020B0604020202020204" pitchFamily="34" charset="0"/>
              <a:buChar char="•"/>
            </a:pPr>
            <a:r>
              <a:rPr lang="en-GB" sz="1400" dirty="0" smtClean="0"/>
              <a:t>Analyse and organise guidance from partner case studies into framework </a:t>
            </a:r>
          </a:p>
        </p:txBody>
      </p:sp>
      <p:sp>
        <p:nvSpPr>
          <p:cNvPr id="22" name="Isosceles Triangle 21"/>
          <p:cNvSpPr/>
          <p:nvPr/>
        </p:nvSpPr>
        <p:spPr>
          <a:xfrm rot="10800000">
            <a:off x="5982512" y="2300909"/>
            <a:ext cx="226976" cy="19567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p:cNvSpPr txBox="1"/>
          <p:nvPr/>
        </p:nvSpPr>
        <p:spPr>
          <a:xfrm>
            <a:off x="5272391" y="1943797"/>
            <a:ext cx="1673158" cy="307777"/>
          </a:xfrm>
          <a:prstGeom prst="rect">
            <a:avLst/>
          </a:prstGeom>
          <a:noFill/>
        </p:spPr>
        <p:txBody>
          <a:bodyPr wrap="square" rtlCol="0">
            <a:spAutoFit/>
          </a:bodyPr>
          <a:lstStyle/>
          <a:p>
            <a:pPr algn="ctr"/>
            <a:r>
              <a:rPr lang="en-GB" sz="1400" dirty="0" smtClean="0"/>
              <a:t>Today</a:t>
            </a:r>
            <a:endParaRPr lang="en-GB" sz="1400" dirty="0"/>
          </a:p>
        </p:txBody>
      </p:sp>
      <p:sp>
        <p:nvSpPr>
          <p:cNvPr id="24" name="TextBox 23"/>
          <p:cNvSpPr txBox="1"/>
          <p:nvPr/>
        </p:nvSpPr>
        <p:spPr>
          <a:xfrm>
            <a:off x="2177373" y="2539836"/>
            <a:ext cx="1896894" cy="307777"/>
          </a:xfrm>
          <a:prstGeom prst="rect">
            <a:avLst/>
          </a:prstGeom>
          <a:noFill/>
        </p:spPr>
        <p:txBody>
          <a:bodyPr wrap="square" rtlCol="0">
            <a:spAutoFit/>
          </a:bodyPr>
          <a:lstStyle/>
          <a:p>
            <a:pPr algn="ctr"/>
            <a:r>
              <a:rPr lang="en-GB" sz="1400" dirty="0" smtClean="0">
                <a:solidFill>
                  <a:schemeClr val="bg1">
                    <a:lumMod val="50000"/>
                  </a:schemeClr>
                </a:solidFill>
              </a:rPr>
              <a:t>Arup-funded</a:t>
            </a:r>
            <a:endParaRPr lang="en-GB" sz="1400" dirty="0">
              <a:solidFill>
                <a:schemeClr val="bg1">
                  <a:lumMod val="50000"/>
                </a:schemeClr>
              </a:solidFill>
            </a:endParaRPr>
          </a:p>
        </p:txBody>
      </p:sp>
      <p:sp>
        <p:nvSpPr>
          <p:cNvPr id="25" name="TextBox 24"/>
          <p:cNvSpPr txBox="1"/>
          <p:nvPr/>
        </p:nvSpPr>
        <p:spPr>
          <a:xfrm>
            <a:off x="6358647" y="2539835"/>
            <a:ext cx="5217268" cy="307777"/>
          </a:xfrm>
          <a:prstGeom prst="rect">
            <a:avLst/>
          </a:prstGeom>
          <a:noFill/>
        </p:spPr>
        <p:txBody>
          <a:bodyPr wrap="square" rtlCol="0">
            <a:spAutoFit/>
          </a:bodyPr>
          <a:lstStyle/>
          <a:p>
            <a:pPr algn="ctr"/>
            <a:r>
              <a:rPr lang="en-GB" sz="1400" dirty="0">
                <a:solidFill>
                  <a:schemeClr val="bg1">
                    <a:lumMod val="50000"/>
                  </a:schemeClr>
                </a:solidFill>
              </a:rPr>
              <a:t>G</a:t>
            </a:r>
            <a:r>
              <a:rPr lang="en-GB" sz="1400" dirty="0" smtClean="0">
                <a:solidFill>
                  <a:schemeClr val="bg1">
                    <a:lumMod val="50000"/>
                  </a:schemeClr>
                </a:solidFill>
              </a:rPr>
              <a:t>rant funded, through partnership with development organisations</a:t>
            </a:r>
            <a:endParaRPr lang="en-GB" sz="1400" dirty="0">
              <a:solidFill>
                <a:schemeClr val="bg1">
                  <a:lumMod val="50000"/>
                </a:schemeClr>
              </a:solidFill>
            </a:endParaRPr>
          </a:p>
        </p:txBody>
      </p:sp>
      <p:sp>
        <p:nvSpPr>
          <p:cNvPr id="26" name="TextBox 25"/>
          <p:cNvSpPr txBox="1"/>
          <p:nvPr/>
        </p:nvSpPr>
        <p:spPr>
          <a:xfrm>
            <a:off x="9033753" y="3499684"/>
            <a:ext cx="2730230" cy="954107"/>
          </a:xfrm>
          <a:prstGeom prst="rect">
            <a:avLst/>
          </a:prstGeom>
          <a:noFill/>
        </p:spPr>
        <p:txBody>
          <a:bodyPr wrap="square" rtlCol="0">
            <a:spAutoFit/>
          </a:bodyPr>
          <a:lstStyle/>
          <a:p>
            <a:pPr marL="285750" indent="-285750">
              <a:buFont typeface="Arial" panose="020B0604020202020204" pitchFamily="34" charset="0"/>
              <a:buChar char="•"/>
            </a:pPr>
            <a:r>
              <a:rPr lang="en-GB" sz="1400" dirty="0" smtClean="0"/>
              <a:t>Translate framework + guidance into user-friendly site selection, appraisal and planning guides</a:t>
            </a:r>
            <a:endParaRPr lang="en-GB" sz="1400" dirty="0"/>
          </a:p>
        </p:txBody>
      </p:sp>
      <p:sp>
        <p:nvSpPr>
          <p:cNvPr id="27" name="TextBox 26"/>
          <p:cNvSpPr txBox="1"/>
          <p:nvPr/>
        </p:nvSpPr>
        <p:spPr>
          <a:xfrm>
            <a:off x="2232496" y="1884854"/>
            <a:ext cx="1926077" cy="369332"/>
          </a:xfrm>
          <a:prstGeom prst="rect">
            <a:avLst/>
          </a:prstGeom>
          <a:noFill/>
        </p:spPr>
        <p:txBody>
          <a:bodyPr wrap="square" rtlCol="0">
            <a:spAutoFit/>
          </a:bodyPr>
          <a:lstStyle/>
          <a:p>
            <a:pPr algn="ctr"/>
            <a:r>
              <a:rPr lang="en-GB" dirty="0" smtClean="0"/>
              <a:t>Phase 1</a:t>
            </a:r>
            <a:endParaRPr lang="en-GB" dirty="0"/>
          </a:p>
        </p:txBody>
      </p:sp>
      <p:sp>
        <p:nvSpPr>
          <p:cNvPr id="29" name="TextBox 28"/>
          <p:cNvSpPr txBox="1"/>
          <p:nvPr/>
        </p:nvSpPr>
        <p:spPr>
          <a:xfrm>
            <a:off x="7976678" y="1931577"/>
            <a:ext cx="1926077" cy="369332"/>
          </a:xfrm>
          <a:prstGeom prst="rect">
            <a:avLst/>
          </a:prstGeom>
          <a:noFill/>
        </p:spPr>
        <p:txBody>
          <a:bodyPr wrap="square" rtlCol="0">
            <a:spAutoFit/>
          </a:bodyPr>
          <a:lstStyle/>
          <a:p>
            <a:pPr algn="ctr"/>
            <a:r>
              <a:rPr lang="en-GB" dirty="0" smtClean="0"/>
              <a:t>Phase 2</a:t>
            </a:r>
            <a:endParaRPr lang="en-GB" dirty="0"/>
          </a:p>
        </p:txBody>
      </p:sp>
    </p:spTree>
    <p:extLst>
      <p:ext uri="{BB962C8B-B14F-4D97-AF65-F5344CB8AC3E}">
        <p14:creationId xmlns:p14="http://schemas.microsoft.com/office/powerpoint/2010/main" val="3162684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Arup widescreen test">
  <a:themeElements>
    <a:clrScheme name="Arup widescreen test">
      <a:dk1>
        <a:srgbClr val="000000"/>
      </a:dk1>
      <a:lt1>
        <a:srgbClr val="FFFFFF"/>
      </a:lt1>
      <a:dk2>
        <a:srgbClr val="D2D2D2"/>
      </a:dk2>
      <a:lt2>
        <a:srgbClr val="828282"/>
      </a:lt2>
      <a:accent1>
        <a:srgbClr val="D22D7D"/>
      </a:accent1>
      <a:accent2>
        <a:srgbClr val="28AAE1"/>
      </a:accent2>
      <a:accent3>
        <a:srgbClr val="F05023"/>
      </a:accent3>
      <a:accent4>
        <a:srgbClr val="696EB4"/>
      </a:accent4>
      <a:accent5>
        <a:srgbClr val="FA9B1E"/>
      </a:accent5>
      <a:accent6>
        <a:srgbClr val="28AF73"/>
      </a:accent6>
      <a:hlink>
        <a:srgbClr val="7F7F7F"/>
      </a:hlink>
      <a:folHlink>
        <a:srgbClr val="7F7F7F"/>
      </a:folHlink>
    </a:clrScheme>
    <a:fontScheme name="Arup widescreen test">
      <a:majorFont>
        <a:latin typeface="Times New Roman"/>
        <a:ea typeface=""/>
        <a:cs typeface=""/>
      </a:majorFont>
      <a:minorFont>
        <a:latin typeface="Times New Roman"/>
        <a:ea typeface=""/>
        <a:cs typeface=""/>
      </a:minorFont>
    </a:fontScheme>
    <a:fmtScheme name="Arup widescreen tes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Arup widescreen test" id="{5B05CC4A-3CBA-4371-82EE-F1EFB029FA48}" vid="{1216D88A-415C-44B1-AAF0-9D715E5D189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Arup Theme Widescreen (16x9)</Template>
  <TotalTime>515</TotalTime>
  <Words>1114</Words>
  <Application>Microsoft Macintosh PowerPoint</Application>
  <PresentationFormat>Custom</PresentationFormat>
  <Paragraphs>160</Paragraphs>
  <Slides>17</Slides>
  <Notes>8</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Arup widescreen test</vt:lpstr>
      <vt:lpstr>(Re)settlement Toolkit</vt:lpstr>
      <vt:lpstr>Outline</vt:lpstr>
      <vt:lpstr>What is the (Re)settlement Toolkit?</vt:lpstr>
      <vt:lpstr>PowerPoint Presentation</vt:lpstr>
      <vt:lpstr>PowerPoint Presentation</vt:lpstr>
      <vt:lpstr>Background</vt:lpstr>
      <vt:lpstr>Previous experience</vt:lpstr>
      <vt:lpstr>Where we are now</vt:lpstr>
      <vt:lpstr>PowerPoint Presentation</vt:lpstr>
      <vt:lpstr>PowerPoint Presentation</vt:lpstr>
      <vt:lpstr>PowerPoint Presentation</vt:lpstr>
      <vt:lpstr>PowerPoint Presentation</vt:lpstr>
      <vt:lpstr>PowerPoint Presentation</vt:lpstr>
      <vt:lpstr>Next steps</vt:lpstr>
      <vt:lpstr>PowerPoint Presentation</vt:lpstr>
      <vt:lpstr>Test framework</vt:lpstr>
      <vt:lpstr>For more information</vt:lpstr>
    </vt:vector>
  </TitlesOfParts>
  <Company>Arup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(Re)settlement Toolkit</dc:title>
  <dc:creator>Siddharth Nadkarny</dc:creator>
  <cp:lastModifiedBy>Aparna Maladkar</cp:lastModifiedBy>
  <cp:revision>50</cp:revision>
  <dcterms:created xsi:type="dcterms:W3CDTF">2016-11-09T09:18:28Z</dcterms:created>
  <dcterms:modified xsi:type="dcterms:W3CDTF">2016-12-05T16:06:24Z</dcterms:modified>
</cp:coreProperties>
</file>