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9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0791-FF62-4E05-90AD-5CA453642BC6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05E-E3D8-475A-BD59-FEBE6F550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31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0791-FF62-4E05-90AD-5CA453642BC6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05E-E3D8-475A-BD59-FEBE6F550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0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0791-FF62-4E05-90AD-5CA453642BC6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05E-E3D8-475A-BD59-FEBE6F550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43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0791-FF62-4E05-90AD-5CA453642BC6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05E-E3D8-475A-BD59-FEBE6F550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25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0791-FF62-4E05-90AD-5CA453642BC6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05E-E3D8-475A-BD59-FEBE6F550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04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0791-FF62-4E05-90AD-5CA453642BC6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05E-E3D8-475A-BD59-FEBE6F550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5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0791-FF62-4E05-90AD-5CA453642BC6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05E-E3D8-475A-BD59-FEBE6F550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56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0791-FF62-4E05-90AD-5CA453642BC6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05E-E3D8-475A-BD59-FEBE6F550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5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0791-FF62-4E05-90AD-5CA453642BC6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05E-E3D8-475A-BD59-FEBE6F550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76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0791-FF62-4E05-90AD-5CA453642BC6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05E-E3D8-475A-BD59-FEBE6F550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44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0791-FF62-4E05-90AD-5CA453642BC6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905E-E3D8-475A-BD59-FEBE6F550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91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0791-FF62-4E05-90AD-5CA453642BC6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D905E-E3D8-475A-BD59-FEBE6F550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37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2705725"/>
            <a:ext cx="9144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Area-based approaches </a:t>
            </a:r>
          </a:p>
          <a:p>
            <a:pPr algn="ctr"/>
            <a:r>
              <a:rPr lang="en-GB" sz="4000" b="1" dirty="0" smtClean="0"/>
              <a:t>to urban humanitarian crises</a:t>
            </a:r>
            <a:endParaRPr lang="en-GB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1428" y="62270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“settlement”</a:t>
            </a:r>
            <a:endParaRPr lang="en-GB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1772816"/>
            <a:ext cx="187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“integrated”</a:t>
            </a:r>
            <a:endParaRPr lang="en-GB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85066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“neighbourhood”</a:t>
            </a:r>
            <a:endParaRPr lang="en-GB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123090" y="553755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“district”</a:t>
            </a:r>
            <a:endParaRPr lang="en-GB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501317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“community-based”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248683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5" y="1413063"/>
            <a:ext cx="8280920" cy="40318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200" b="1" dirty="0" smtClean="0"/>
              <a:t>What </a:t>
            </a:r>
            <a:r>
              <a:rPr lang="en-GB" sz="3200" b="1" dirty="0"/>
              <a:t>are area-based approaches to </a:t>
            </a:r>
            <a:r>
              <a:rPr lang="en-GB" sz="3200" b="1" dirty="0" smtClean="0"/>
              <a:t>         urban </a:t>
            </a:r>
            <a:r>
              <a:rPr lang="en-GB" sz="3200" b="1" dirty="0"/>
              <a:t>humanitarian crises</a:t>
            </a:r>
            <a:r>
              <a:rPr lang="en-GB" sz="3200" b="1" dirty="0" smtClean="0"/>
              <a:t>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200" b="1" dirty="0"/>
              <a:t>Why are </a:t>
            </a:r>
            <a:r>
              <a:rPr lang="en-GB" sz="3200" b="1" dirty="0" smtClean="0"/>
              <a:t>they being </a:t>
            </a:r>
            <a:r>
              <a:rPr lang="en-GB" sz="3200" b="1" dirty="0"/>
              <a:t>adopted</a:t>
            </a:r>
            <a:r>
              <a:rPr lang="en-GB" sz="3200" b="1" dirty="0" smtClean="0"/>
              <a:t>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200" b="1" dirty="0"/>
              <a:t>What are the </a:t>
            </a:r>
            <a:r>
              <a:rPr lang="en-GB" sz="3200" b="1" dirty="0" smtClean="0"/>
              <a:t>consequences?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200" b="1" dirty="0"/>
              <a:t>How can </a:t>
            </a:r>
            <a:r>
              <a:rPr lang="en-GB" sz="3200" b="1" dirty="0" smtClean="0"/>
              <a:t>they be </a:t>
            </a:r>
            <a:r>
              <a:rPr lang="en-GB" sz="3200" b="1" dirty="0"/>
              <a:t>improved</a:t>
            </a:r>
            <a:r>
              <a:rPr lang="en-GB" sz="3200" b="1" dirty="0" smtClean="0"/>
              <a:t>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19060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53</Words>
  <Application>Microsoft Macintosh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Maynard</dc:creator>
  <cp:lastModifiedBy>Aparna Maladkar</cp:lastModifiedBy>
  <cp:revision>5</cp:revision>
  <dcterms:created xsi:type="dcterms:W3CDTF">2015-04-23T14:02:13Z</dcterms:created>
  <dcterms:modified xsi:type="dcterms:W3CDTF">2016-12-05T17:16:53Z</dcterms:modified>
</cp:coreProperties>
</file>